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0" r:id="rId1"/>
  </p:sldMasterIdLst>
  <p:notesMasterIdLst>
    <p:notesMasterId r:id="rId22"/>
  </p:notesMasterIdLst>
  <p:handoutMasterIdLst>
    <p:handoutMasterId r:id="rId23"/>
  </p:handoutMasterIdLst>
  <p:sldIdLst>
    <p:sldId id="258" r:id="rId2"/>
    <p:sldId id="1308" r:id="rId3"/>
    <p:sldId id="1290" r:id="rId4"/>
    <p:sldId id="1310" r:id="rId5"/>
    <p:sldId id="1257" r:id="rId6"/>
    <p:sldId id="1309" r:id="rId7"/>
    <p:sldId id="257" r:id="rId8"/>
    <p:sldId id="263" r:id="rId9"/>
    <p:sldId id="277" r:id="rId10"/>
    <p:sldId id="265" r:id="rId11"/>
    <p:sldId id="278" r:id="rId12"/>
    <p:sldId id="279" r:id="rId13"/>
    <p:sldId id="280" r:id="rId14"/>
    <p:sldId id="281" r:id="rId15"/>
    <p:sldId id="282" r:id="rId16"/>
    <p:sldId id="283" r:id="rId17"/>
    <p:sldId id="284" r:id="rId18"/>
    <p:sldId id="285" r:id="rId19"/>
    <p:sldId id="266" r:id="rId20"/>
    <p:sldId id="275" r:id="rId21"/>
  </p:sldIdLst>
  <p:sldSz cx="9144000" cy="5143500" type="screen16x9"/>
  <p:notesSz cx="6888163" cy="100203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366309" algn="l" rtl="0" fontAlgn="base">
      <a:spcBef>
        <a:spcPct val="0"/>
      </a:spcBef>
      <a:spcAft>
        <a:spcPct val="0"/>
      </a:spcAft>
      <a:defRPr kern="1200">
        <a:solidFill>
          <a:schemeClr val="tx1"/>
        </a:solidFill>
        <a:latin typeface="Arial" charset="0"/>
        <a:ea typeface="+mn-ea"/>
        <a:cs typeface="+mn-cs"/>
      </a:defRPr>
    </a:lvl2pPr>
    <a:lvl3pPr marL="732617" algn="l" rtl="0" fontAlgn="base">
      <a:spcBef>
        <a:spcPct val="0"/>
      </a:spcBef>
      <a:spcAft>
        <a:spcPct val="0"/>
      </a:spcAft>
      <a:defRPr kern="1200">
        <a:solidFill>
          <a:schemeClr val="tx1"/>
        </a:solidFill>
        <a:latin typeface="Arial" charset="0"/>
        <a:ea typeface="+mn-ea"/>
        <a:cs typeface="+mn-cs"/>
      </a:defRPr>
    </a:lvl3pPr>
    <a:lvl4pPr marL="1098926" algn="l" rtl="0" fontAlgn="base">
      <a:spcBef>
        <a:spcPct val="0"/>
      </a:spcBef>
      <a:spcAft>
        <a:spcPct val="0"/>
      </a:spcAft>
      <a:defRPr kern="1200">
        <a:solidFill>
          <a:schemeClr val="tx1"/>
        </a:solidFill>
        <a:latin typeface="Arial" charset="0"/>
        <a:ea typeface="+mn-ea"/>
        <a:cs typeface="+mn-cs"/>
      </a:defRPr>
    </a:lvl4pPr>
    <a:lvl5pPr marL="1465235" algn="l" rtl="0" fontAlgn="base">
      <a:spcBef>
        <a:spcPct val="0"/>
      </a:spcBef>
      <a:spcAft>
        <a:spcPct val="0"/>
      </a:spcAft>
      <a:defRPr kern="1200">
        <a:solidFill>
          <a:schemeClr val="tx1"/>
        </a:solidFill>
        <a:latin typeface="Arial" charset="0"/>
        <a:ea typeface="+mn-ea"/>
        <a:cs typeface="+mn-cs"/>
      </a:defRPr>
    </a:lvl5pPr>
    <a:lvl6pPr marL="1831543" algn="l" defTabSz="732617" rtl="0" eaLnBrk="1" latinLnBrk="0" hangingPunct="1">
      <a:defRPr kern="1200">
        <a:solidFill>
          <a:schemeClr val="tx1"/>
        </a:solidFill>
        <a:latin typeface="Arial" charset="0"/>
        <a:ea typeface="+mn-ea"/>
        <a:cs typeface="+mn-cs"/>
      </a:defRPr>
    </a:lvl6pPr>
    <a:lvl7pPr marL="2197852" algn="l" defTabSz="732617" rtl="0" eaLnBrk="1" latinLnBrk="0" hangingPunct="1">
      <a:defRPr kern="1200">
        <a:solidFill>
          <a:schemeClr val="tx1"/>
        </a:solidFill>
        <a:latin typeface="Arial" charset="0"/>
        <a:ea typeface="+mn-ea"/>
        <a:cs typeface="+mn-cs"/>
      </a:defRPr>
    </a:lvl7pPr>
    <a:lvl8pPr marL="2564160" algn="l" defTabSz="732617" rtl="0" eaLnBrk="1" latinLnBrk="0" hangingPunct="1">
      <a:defRPr kern="1200">
        <a:solidFill>
          <a:schemeClr val="tx1"/>
        </a:solidFill>
        <a:latin typeface="Arial" charset="0"/>
        <a:ea typeface="+mn-ea"/>
        <a:cs typeface="+mn-cs"/>
      </a:defRPr>
    </a:lvl8pPr>
    <a:lvl9pPr marL="2930469" algn="l" defTabSz="732617"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881" userDrawn="1">
          <p15:clr>
            <a:srgbClr val="A4A3A4"/>
          </p15:clr>
        </p15:guide>
        <p15:guide id="2" orient="horz" pos="3113" userDrawn="1">
          <p15:clr>
            <a:srgbClr val="A4A3A4"/>
          </p15:clr>
        </p15:guide>
        <p15:guide id="3" orient="horz" pos="1620" userDrawn="1">
          <p15:clr>
            <a:srgbClr val="A4A3A4"/>
          </p15:clr>
        </p15:guide>
        <p15:guide id="4" orient="horz" pos="510" userDrawn="1">
          <p15:clr>
            <a:srgbClr val="A4A3A4"/>
          </p15:clr>
        </p15:guide>
        <p15:guide id="5" pos="436" userDrawn="1">
          <p15:clr>
            <a:srgbClr val="A4A3A4"/>
          </p15:clr>
        </p15:guide>
        <p15:guide id="6" pos="2880" userDrawn="1">
          <p15:clr>
            <a:srgbClr val="A4A3A4"/>
          </p15:clr>
        </p15:guide>
        <p15:guide id="7" pos="5585" userDrawn="1">
          <p15:clr>
            <a:srgbClr val="A4A3A4"/>
          </p15:clr>
        </p15:guide>
      </p15:sldGuideLst>
    </p:ext>
    <p:ext uri="{2D200454-40CA-4A62-9FC3-DE9A4176ACB9}">
      <p15:notesGuideLst xmlns:p15="http://schemas.microsoft.com/office/powerpoint/2012/main">
        <p15:guide id="1" orient="horz" pos="3155" userDrawn="1">
          <p15:clr>
            <a:srgbClr val="A4A3A4"/>
          </p15:clr>
        </p15:guide>
        <p15:guide id="2" pos="217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1D5"/>
    <a:srgbClr val="FBFFCD"/>
    <a:srgbClr val="FFD26F"/>
    <a:srgbClr val="A0B8E4"/>
    <a:srgbClr val="BFCE00"/>
    <a:srgbClr val="FF5F1F"/>
    <a:srgbClr val="C7D6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00" autoAdjust="0"/>
    <p:restoredTop sz="77074" autoAdjust="0"/>
  </p:normalViewPr>
  <p:slideViewPr>
    <p:cSldViewPr snapToGrid="0" snapToObjects="1">
      <p:cViewPr varScale="1">
        <p:scale>
          <a:sx n="87" d="100"/>
          <a:sy n="87" d="100"/>
        </p:scale>
        <p:origin x="446" y="72"/>
      </p:cViewPr>
      <p:guideLst>
        <p:guide orient="horz" pos="2881"/>
        <p:guide orient="horz" pos="3113"/>
        <p:guide orient="horz" pos="1620"/>
        <p:guide orient="horz" pos="510"/>
        <p:guide pos="436"/>
        <p:guide pos="2880"/>
        <p:guide pos="5585"/>
      </p:guideLst>
    </p:cSldViewPr>
  </p:slideViewPr>
  <p:notesTextViewPr>
    <p:cViewPr>
      <p:scale>
        <a:sx n="100" d="100"/>
        <a:sy n="100" d="100"/>
      </p:scale>
      <p:origin x="0" y="0"/>
    </p:cViewPr>
  </p:notesTextViewPr>
  <p:sorterViewPr>
    <p:cViewPr>
      <p:scale>
        <a:sx n="66" d="100"/>
        <a:sy n="66" d="100"/>
      </p:scale>
      <p:origin x="0" y="-5172"/>
    </p:cViewPr>
  </p:sorterViewPr>
  <p:notesViewPr>
    <p:cSldViewPr snapToGrid="0" snapToObjects="1">
      <p:cViewPr varScale="1">
        <p:scale>
          <a:sx n="51" d="100"/>
          <a:sy n="51" d="100"/>
        </p:scale>
        <p:origin x="-1854" y="-78"/>
      </p:cViewPr>
      <p:guideLst>
        <p:guide orient="horz" pos="3155"/>
        <p:guide pos="217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1614"/>
            <a:ext cx="2985621" cy="503517"/>
          </a:xfrm>
          <a:prstGeom prst="rect">
            <a:avLst/>
          </a:prstGeom>
          <a:noFill/>
          <a:ln w="9525">
            <a:noFill/>
            <a:miter lim="800000"/>
            <a:headEnd/>
            <a:tailEnd/>
          </a:ln>
          <a:effectLst/>
        </p:spPr>
        <p:txBody>
          <a:bodyPr vert="horz" wrap="square" lIns="94173" tIns="46289" rIns="94173" bIns="46289" numCol="1" anchor="t" anchorCtr="0" compatLnSpc="1">
            <a:prstTxWarp prst="textNoShape">
              <a:avLst/>
            </a:prstTxWarp>
          </a:bodyPr>
          <a:lstStyle>
            <a:lvl1pPr defTabSz="947638">
              <a:defRPr sz="1200"/>
            </a:lvl1pPr>
          </a:lstStyle>
          <a:p>
            <a:pPr>
              <a:defRPr/>
            </a:pPr>
            <a:endParaRPr lang="en-US"/>
          </a:p>
        </p:txBody>
      </p:sp>
      <p:sp>
        <p:nvSpPr>
          <p:cNvPr id="3075" name="Rectangle 3"/>
          <p:cNvSpPr>
            <a:spLocks noGrp="1" noChangeArrowheads="1"/>
          </p:cNvSpPr>
          <p:nvPr>
            <p:ph type="dt" sz="quarter" idx="1"/>
          </p:nvPr>
        </p:nvSpPr>
        <p:spPr bwMode="auto">
          <a:xfrm>
            <a:off x="3902542" y="-1614"/>
            <a:ext cx="2985621" cy="503517"/>
          </a:xfrm>
          <a:prstGeom prst="rect">
            <a:avLst/>
          </a:prstGeom>
          <a:noFill/>
          <a:ln w="9525">
            <a:noFill/>
            <a:miter lim="800000"/>
            <a:headEnd/>
            <a:tailEnd/>
          </a:ln>
          <a:effectLst/>
        </p:spPr>
        <p:txBody>
          <a:bodyPr vert="horz" wrap="square" lIns="94173" tIns="46289" rIns="94173" bIns="46289" numCol="1" anchor="t" anchorCtr="0" compatLnSpc="1">
            <a:prstTxWarp prst="textNoShape">
              <a:avLst/>
            </a:prstTxWarp>
          </a:bodyPr>
          <a:lstStyle>
            <a:lvl1pPr algn="r" defTabSz="947638">
              <a:defRPr sz="1200"/>
            </a:lvl1pPr>
          </a:lstStyle>
          <a:p>
            <a:pPr>
              <a:defRPr/>
            </a:pPr>
            <a:endParaRPr lang="en-US"/>
          </a:p>
        </p:txBody>
      </p:sp>
      <p:sp>
        <p:nvSpPr>
          <p:cNvPr id="3076" name="Rectangle 4"/>
          <p:cNvSpPr>
            <a:spLocks noGrp="1" noChangeArrowheads="1"/>
          </p:cNvSpPr>
          <p:nvPr>
            <p:ph type="ftr" sz="quarter" idx="2"/>
          </p:nvPr>
        </p:nvSpPr>
        <p:spPr bwMode="auto">
          <a:xfrm>
            <a:off x="0" y="9518397"/>
            <a:ext cx="2985621" cy="503516"/>
          </a:xfrm>
          <a:prstGeom prst="rect">
            <a:avLst/>
          </a:prstGeom>
          <a:noFill/>
          <a:ln w="9525">
            <a:noFill/>
            <a:miter lim="800000"/>
            <a:headEnd/>
            <a:tailEnd/>
          </a:ln>
          <a:effectLst/>
        </p:spPr>
        <p:txBody>
          <a:bodyPr vert="horz" wrap="square" lIns="94173" tIns="46289" rIns="94173" bIns="46289" numCol="1" anchor="b" anchorCtr="0" compatLnSpc="1">
            <a:prstTxWarp prst="textNoShape">
              <a:avLst/>
            </a:prstTxWarp>
          </a:bodyPr>
          <a:lstStyle>
            <a:lvl1pPr defTabSz="947638">
              <a:defRPr sz="1200"/>
            </a:lvl1pPr>
          </a:lstStyle>
          <a:p>
            <a:pPr>
              <a:defRPr/>
            </a:pPr>
            <a:endParaRPr lang="en-US"/>
          </a:p>
        </p:txBody>
      </p:sp>
      <p:sp>
        <p:nvSpPr>
          <p:cNvPr id="3077" name="Rectangle 5"/>
          <p:cNvSpPr>
            <a:spLocks noGrp="1" noChangeArrowheads="1"/>
          </p:cNvSpPr>
          <p:nvPr>
            <p:ph type="sldNum" sz="quarter" idx="3"/>
          </p:nvPr>
        </p:nvSpPr>
        <p:spPr bwMode="auto">
          <a:xfrm>
            <a:off x="3902542" y="9518397"/>
            <a:ext cx="2985621" cy="503516"/>
          </a:xfrm>
          <a:prstGeom prst="rect">
            <a:avLst/>
          </a:prstGeom>
          <a:noFill/>
          <a:ln w="9525">
            <a:noFill/>
            <a:miter lim="800000"/>
            <a:headEnd/>
            <a:tailEnd/>
          </a:ln>
          <a:effectLst/>
        </p:spPr>
        <p:txBody>
          <a:bodyPr vert="horz" wrap="square" lIns="94173" tIns="46289" rIns="94173" bIns="46289" numCol="1" anchor="b" anchorCtr="0" compatLnSpc="1">
            <a:prstTxWarp prst="textNoShape">
              <a:avLst/>
            </a:prstTxWarp>
          </a:bodyPr>
          <a:lstStyle>
            <a:lvl1pPr algn="r" defTabSz="947638">
              <a:defRPr sz="1200"/>
            </a:lvl1pPr>
          </a:lstStyle>
          <a:p>
            <a:pPr>
              <a:defRPr/>
            </a:pPr>
            <a:fld id="{64FAC0B5-94F3-4852-ABEE-543E05198367}" type="slidenum">
              <a:rPr lang="en-US"/>
              <a:pPr>
                <a:defRPr/>
              </a:pPr>
              <a:t>‹#›</a:t>
            </a:fld>
            <a:endParaRPr lang="en-US"/>
          </a:p>
        </p:txBody>
      </p:sp>
    </p:spTree>
    <p:extLst>
      <p:ext uri="{BB962C8B-B14F-4D97-AF65-F5344CB8AC3E}">
        <p14:creationId xmlns:p14="http://schemas.microsoft.com/office/powerpoint/2010/main" val="16798220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1614"/>
            <a:ext cx="2985621" cy="503517"/>
          </a:xfrm>
          <a:prstGeom prst="rect">
            <a:avLst/>
          </a:prstGeom>
          <a:noFill/>
          <a:ln w="9525">
            <a:noFill/>
            <a:miter lim="800000"/>
            <a:headEnd/>
            <a:tailEnd/>
          </a:ln>
          <a:effectLst/>
        </p:spPr>
        <p:txBody>
          <a:bodyPr vert="horz" wrap="square" lIns="94173" tIns="46289" rIns="94173" bIns="46289" numCol="1" anchor="t" anchorCtr="0" compatLnSpc="1">
            <a:prstTxWarp prst="textNoShape">
              <a:avLst/>
            </a:prstTxWarp>
          </a:bodyPr>
          <a:lstStyle>
            <a:lvl1pPr defTabSz="947638">
              <a:defRPr sz="1200"/>
            </a:lvl1pPr>
          </a:lstStyle>
          <a:p>
            <a:pPr>
              <a:defRPr/>
            </a:pPr>
            <a:endParaRPr lang="en-US"/>
          </a:p>
        </p:txBody>
      </p:sp>
      <p:sp>
        <p:nvSpPr>
          <p:cNvPr id="2051" name="Rectangle 3"/>
          <p:cNvSpPr>
            <a:spLocks noGrp="1" noChangeArrowheads="1"/>
          </p:cNvSpPr>
          <p:nvPr>
            <p:ph type="dt" idx="1"/>
          </p:nvPr>
        </p:nvSpPr>
        <p:spPr bwMode="auto">
          <a:xfrm>
            <a:off x="3902542" y="-1614"/>
            <a:ext cx="2985621" cy="503517"/>
          </a:xfrm>
          <a:prstGeom prst="rect">
            <a:avLst/>
          </a:prstGeom>
          <a:noFill/>
          <a:ln w="9525">
            <a:noFill/>
            <a:miter lim="800000"/>
            <a:headEnd/>
            <a:tailEnd/>
          </a:ln>
          <a:effectLst/>
        </p:spPr>
        <p:txBody>
          <a:bodyPr vert="horz" wrap="square" lIns="94173" tIns="46289" rIns="94173" bIns="46289" numCol="1" anchor="t" anchorCtr="0" compatLnSpc="1">
            <a:prstTxWarp prst="textNoShape">
              <a:avLst/>
            </a:prstTxWarp>
          </a:bodyPr>
          <a:lstStyle>
            <a:lvl1pPr algn="r" defTabSz="947638">
              <a:defRPr sz="1200"/>
            </a:lvl1pPr>
          </a:lstStyle>
          <a:p>
            <a:pPr>
              <a:defRPr/>
            </a:pPr>
            <a:endParaRPr lang="en-US"/>
          </a:p>
        </p:txBody>
      </p:sp>
      <p:sp>
        <p:nvSpPr>
          <p:cNvPr id="100356" name="Rectangle 4"/>
          <p:cNvSpPr>
            <a:spLocks noGrp="1" noRot="1" noChangeAspect="1" noChangeArrowheads="1" noTextEdit="1"/>
          </p:cNvSpPr>
          <p:nvPr>
            <p:ph type="sldImg" idx="2"/>
          </p:nvPr>
        </p:nvSpPr>
        <p:spPr bwMode="auto">
          <a:xfrm>
            <a:off x="112713" y="758825"/>
            <a:ext cx="6662737" cy="3748088"/>
          </a:xfrm>
          <a:prstGeom prst="rect">
            <a:avLst/>
          </a:prstGeom>
          <a:noFill/>
          <a:ln w="12700">
            <a:solidFill>
              <a:srgbClr val="000000"/>
            </a:solidFill>
            <a:miter lim="800000"/>
            <a:headEnd/>
            <a:tailEnd/>
          </a:ln>
        </p:spPr>
      </p:sp>
      <p:sp>
        <p:nvSpPr>
          <p:cNvPr id="2053" name="Rectangle 5"/>
          <p:cNvSpPr>
            <a:spLocks noGrp="1" noChangeArrowheads="1"/>
          </p:cNvSpPr>
          <p:nvPr>
            <p:ph type="body" sz="quarter" idx="3"/>
          </p:nvPr>
        </p:nvSpPr>
        <p:spPr bwMode="auto">
          <a:xfrm>
            <a:off x="918530" y="4760812"/>
            <a:ext cx="5051105" cy="4507441"/>
          </a:xfrm>
          <a:prstGeom prst="rect">
            <a:avLst/>
          </a:prstGeom>
          <a:noFill/>
          <a:ln w="9525">
            <a:noFill/>
            <a:miter lim="800000"/>
            <a:headEnd/>
            <a:tailEnd/>
          </a:ln>
          <a:effectLst/>
        </p:spPr>
        <p:txBody>
          <a:bodyPr vert="horz" wrap="square" lIns="94173" tIns="46289" rIns="94173" bIns="4628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0" y="9518397"/>
            <a:ext cx="2985621" cy="503516"/>
          </a:xfrm>
          <a:prstGeom prst="rect">
            <a:avLst/>
          </a:prstGeom>
          <a:noFill/>
          <a:ln w="9525">
            <a:noFill/>
            <a:miter lim="800000"/>
            <a:headEnd/>
            <a:tailEnd/>
          </a:ln>
          <a:effectLst/>
        </p:spPr>
        <p:txBody>
          <a:bodyPr vert="horz" wrap="square" lIns="94173" tIns="46289" rIns="94173" bIns="46289" numCol="1" anchor="b" anchorCtr="0" compatLnSpc="1">
            <a:prstTxWarp prst="textNoShape">
              <a:avLst/>
            </a:prstTxWarp>
          </a:bodyPr>
          <a:lstStyle>
            <a:lvl1pPr defTabSz="947638">
              <a:defRPr sz="1200"/>
            </a:lvl1pPr>
          </a:lstStyle>
          <a:p>
            <a:pPr>
              <a:defRPr/>
            </a:pPr>
            <a:endParaRPr lang="en-US"/>
          </a:p>
        </p:txBody>
      </p:sp>
      <p:sp>
        <p:nvSpPr>
          <p:cNvPr id="2055" name="Rectangle 7"/>
          <p:cNvSpPr>
            <a:spLocks noGrp="1" noChangeArrowheads="1"/>
          </p:cNvSpPr>
          <p:nvPr>
            <p:ph type="sldNum" sz="quarter" idx="5"/>
          </p:nvPr>
        </p:nvSpPr>
        <p:spPr bwMode="auto">
          <a:xfrm>
            <a:off x="3902542" y="9518397"/>
            <a:ext cx="2985621" cy="503516"/>
          </a:xfrm>
          <a:prstGeom prst="rect">
            <a:avLst/>
          </a:prstGeom>
          <a:noFill/>
          <a:ln w="9525">
            <a:noFill/>
            <a:miter lim="800000"/>
            <a:headEnd/>
            <a:tailEnd/>
          </a:ln>
          <a:effectLst/>
        </p:spPr>
        <p:txBody>
          <a:bodyPr vert="horz" wrap="square" lIns="94173" tIns="46289" rIns="94173" bIns="46289" numCol="1" anchor="b" anchorCtr="0" compatLnSpc="1">
            <a:prstTxWarp prst="textNoShape">
              <a:avLst/>
            </a:prstTxWarp>
          </a:bodyPr>
          <a:lstStyle>
            <a:lvl1pPr algn="r" defTabSz="947638">
              <a:defRPr sz="1200"/>
            </a:lvl1pPr>
          </a:lstStyle>
          <a:p>
            <a:pPr>
              <a:defRPr/>
            </a:pPr>
            <a:fld id="{865B1CD5-9D11-401C-A5AF-DFE8C602CCF0}" type="slidenum">
              <a:rPr lang="en-US"/>
              <a:pPr>
                <a:defRPr/>
              </a:pPr>
              <a:t>‹#›</a:t>
            </a:fld>
            <a:endParaRPr lang="en-US"/>
          </a:p>
        </p:txBody>
      </p:sp>
    </p:spTree>
    <p:extLst>
      <p:ext uri="{BB962C8B-B14F-4D97-AF65-F5344CB8AC3E}">
        <p14:creationId xmlns:p14="http://schemas.microsoft.com/office/powerpoint/2010/main" val="3074633624"/>
      </p:ext>
    </p:extLst>
  </p:cSld>
  <p:clrMap bg1="lt1" tx1="dk1" bg2="lt2" tx2="dk2" accent1="accent1" accent2="accent2" accent3="accent3" accent4="accent4" accent5="accent5" accent6="accent6" hlink="hlink" folHlink="folHlink"/>
  <p:notesStyle>
    <a:lvl1pPr algn="l" defTabSz="755512" rtl="0" eaLnBrk="0" fontAlgn="base" hangingPunct="0">
      <a:spcBef>
        <a:spcPct val="30000"/>
      </a:spcBef>
      <a:spcAft>
        <a:spcPct val="0"/>
      </a:spcAft>
      <a:defRPr sz="961" kern="1200">
        <a:solidFill>
          <a:schemeClr val="tx1"/>
        </a:solidFill>
        <a:latin typeface="Times New Roman" pitchFamily="18" charset="0"/>
        <a:ea typeface="+mn-ea"/>
        <a:cs typeface="+mn-cs"/>
      </a:defRPr>
    </a:lvl1pPr>
    <a:lvl2pPr marL="371396" algn="l" defTabSz="755512" rtl="0" eaLnBrk="0" fontAlgn="base" hangingPunct="0">
      <a:spcBef>
        <a:spcPct val="30000"/>
      </a:spcBef>
      <a:spcAft>
        <a:spcPct val="0"/>
      </a:spcAft>
      <a:defRPr sz="961" kern="1200">
        <a:solidFill>
          <a:schemeClr val="tx1"/>
        </a:solidFill>
        <a:latin typeface="Times New Roman" pitchFamily="18" charset="0"/>
        <a:ea typeface="+mn-ea"/>
        <a:cs typeface="+mn-cs"/>
      </a:defRPr>
    </a:lvl2pPr>
    <a:lvl3pPr marL="744065" algn="l" defTabSz="755512" rtl="0" eaLnBrk="0" fontAlgn="base" hangingPunct="0">
      <a:spcBef>
        <a:spcPct val="30000"/>
      </a:spcBef>
      <a:spcAft>
        <a:spcPct val="0"/>
      </a:spcAft>
      <a:defRPr sz="961" kern="1200">
        <a:solidFill>
          <a:schemeClr val="tx1"/>
        </a:solidFill>
        <a:latin typeface="Times New Roman" pitchFamily="18" charset="0"/>
        <a:ea typeface="+mn-ea"/>
        <a:cs typeface="+mn-cs"/>
      </a:defRPr>
    </a:lvl3pPr>
    <a:lvl4pPr marL="1115461" algn="l" defTabSz="755512" rtl="0" eaLnBrk="0" fontAlgn="base" hangingPunct="0">
      <a:spcBef>
        <a:spcPct val="30000"/>
      </a:spcBef>
      <a:spcAft>
        <a:spcPct val="0"/>
      </a:spcAft>
      <a:defRPr sz="961" kern="1200">
        <a:solidFill>
          <a:schemeClr val="tx1"/>
        </a:solidFill>
        <a:latin typeface="Times New Roman" pitchFamily="18" charset="0"/>
        <a:ea typeface="+mn-ea"/>
        <a:cs typeface="+mn-cs"/>
      </a:defRPr>
    </a:lvl4pPr>
    <a:lvl5pPr marL="1488129" algn="l" defTabSz="755512" rtl="0" eaLnBrk="0" fontAlgn="base" hangingPunct="0">
      <a:spcBef>
        <a:spcPct val="30000"/>
      </a:spcBef>
      <a:spcAft>
        <a:spcPct val="0"/>
      </a:spcAft>
      <a:defRPr sz="961" kern="1200">
        <a:solidFill>
          <a:schemeClr val="tx1"/>
        </a:solidFill>
        <a:latin typeface="Times New Roman" pitchFamily="18" charset="0"/>
        <a:ea typeface="+mn-ea"/>
        <a:cs typeface="+mn-cs"/>
      </a:defRPr>
    </a:lvl5pPr>
    <a:lvl6pPr marL="1831543" algn="l" defTabSz="732617" rtl="0" eaLnBrk="1" latinLnBrk="0" hangingPunct="1">
      <a:defRPr sz="961" kern="1200">
        <a:solidFill>
          <a:schemeClr val="tx1"/>
        </a:solidFill>
        <a:latin typeface="+mn-lt"/>
        <a:ea typeface="+mn-ea"/>
        <a:cs typeface="+mn-cs"/>
      </a:defRPr>
    </a:lvl6pPr>
    <a:lvl7pPr marL="2197852" algn="l" defTabSz="732617" rtl="0" eaLnBrk="1" latinLnBrk="0" hangingPunct="1">
      <a:defRPr sz="961" kern="1200">
        <a:solidFill>
          <a:schemeClr val="tx1"/>
        </a:solidFill>
        <a:latin typeface="+mn-lt"/>
        <a:ea typeface="+mn-ea"/>
        <a:cs typeface="+mn-cs"/>
      </a:defRPr>
    </a:lvl7pPr>
    <a:lvl8pPr marL="2564160" algn="l" defTabSz="732617" rtl="0" eaLnBrk="1" latinLnBrk="0" hangingPunct="1">
      <a:defRPr sz="961" kern="1200">
        <a:solidFill>
          <a:schemeClr val="tx1"/>
        </a:solidFill>
        <a:latin typeface="+mn-lt"/>
        <a:ea typeface="+mn-ea"/>
        <a:cs typeface="+mn-cs"/>
      </a:defRPr>
    </a:lvl8pPr>
    <a:lvl9pPr marL="2930469" algn="l" defTabSz="732617" rtl="0" eaLnBrk="1" latinLnBrk="0" hangingPunct="1">
      <a:defRPr sz="961"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ico.org.uk/for-organisations/guide-to-data-protection/guide-to-the-general-data-protection-regulation-gdpr/"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8620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Bef>
                <a:spcPts val="600"/>
              </a:spcBef>
              <a:spcAft>
                <a:spcPts val="1200"/>
              </a:spcAft>
            </a:pPr>
            <a:r>
              <a:rPr lang="en-GB" sz="1800" dirty="0">
                <a:effectLst/>
                <a:latin typeface="Verdana" panose="020B0604030504040204" pitchFamily="34" charset="0"/>
                <a:ea typeface="Times New Roman" panose="02020603050405020304" pitchFamily="18" charset="0"/>
                <a:cs typeface="Helvetica" panose="020B0604020202020204" pitchFamily="34" charset="0"/>
              </a:rPr>
              <a:t>Pre-field work and the translation of structured data (questionnaires, discussion guides and screeners) typically includes several different processes.</a:t>
            </a:r>
          </a:p>
          <a:p>
            <a:pPr>
              <a:lnSpc>
                <a:spcPct val="115000"/>
              </a:lnSpc>
            </a:pPr>
            <a:r>
              <a:rPr lang="en-GB" sz="1800" b="1" dirty="0">
                <a:effectLst/>
                <a:latin typeface="Verdana" panose="020B0604030504040204" pitchFamily="34" charset="0"/>
                <a:ea typeface="Calibri" panose="020F0502020204030204" pitchFamily="34" charset="0"/>
                <a:cs typeface="Times New Roman" panose="02020603050405020304" pitchFamily="18" charset="0"/>
              </a:rPr>
              <a:t>Key Points</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The basic workflow for the translation of structured data includes:</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Translation, revision by another linguist, and checking of translated files</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Layering the translation into an exported overlay file ensuring full functionality in the translated language (structure, word inflections, piping, inserts, code)</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Link checking in a live link test and final edits of the overlay file</a:t>
            </a:r>
          </a:p>
          <a:p>
            <a:pPr marL="914400"/>
            <a:r>
              <a:rPr lang="en-GB" sz="1800" dirty="0">
                <a:effectLst/>
                <a:latin typeface="Verdana" panose="020B0604030504040204" pitchFamily="34" charset="0"/>
                <a:ea typeface="Times New Roman" panose="02020603050405020304" pitchFamily="18" charset="0"/>
                <a:cs typeface="Times New Roman" panose="02020603050405020304" pitchFamily="18" charset="0"/>
              </a:rPr>
              <a:t> </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Cultural adaptation of content for translation may be necessary to ensure research questions make sense and are appropriate for the target market. Technical adaptation of research may be required e.g., for correct word wrapping and functionality around text direction in different languages. For example:</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Demographics questions around household income, ethnicity or gender may need to be adjusted for certain target markets.</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Right-to-left languages may require sliders to be adjusted to move from right to left instead of left to right.</a:t>
            </a:r>
          </a:p>
          <a:p>
            <a:pPr marL="914400"/>
            <a:r>
              <a:rPr lang="en-GB" sz="1800" dirty="0">
                <a:effectLst/>
                <a:latin typeface="Verdana" panose="020B0604030504040204" pitchFamily="34" charset="0"/>
                <a:ea typeface="Times New Roman" panose="02020603050405020304" pitchFamily="18" charset="0"/>
                <a:cs typeface="Times New Roman" panose="02020603050405020304" pitchFamily="18" charset="0"/>
              </a:rPr>
              <a:t> </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Most translated content also undergoes a client review. This can introduce an element of uncertainty over change requests which may risk global benchmarking across languages. A good translation supplier will support you through that process, ensuring that feedback is promptly and appropriately reviewed and actioned, and that any changes are aligned across languages to retain the research’s uniformity.</a:t>
            </a:r>
          </a:p>
          <a:p>
            <a:pPr marL="287655" indent="-269875">
              <a:lnSpc>
                <a:spcPts val="1400"/>
              </a:lnSpc>
              <a:spcAft>
                <a:spcPts val="1200"/>
              </a:spcAft>
            </a:pPr>
            <a:r>
              <a:rPr lang="en-GB" sz="1800" dirty="0">
                <a:solidFill>
                  <a:srgbClr val="000000"/>
                </a:solidFill>
                <a:effectLst/>
                <a:latin typeface="Verdana" panose="020B0604030504040204" pitchFamily="34" charset="0"/>
                <a:ea typeface="Times New Roman" panose="02020603050405020304" pitchFamily="18" charset="0"/>
                <a:cs typeface="Helvetica" panose="020B0604020202020204" pitchFamily="34" charset="0"/>
              </a:rPr>
              <a:t> </a:t>
            </a:r>
          </a:p>
          <a:p>
            <a:pPr marL="287655" indent="-269875">
              <a:lnSpc>
                <a:spcPts val="1400"/>
              </a:lnSpc>
              <a:spcAft>
                <a:spcPts val="1200"/>
              </a:spcAft>
            </a:pPr>
            <a:endPar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a:defRPr/>
            </a:pPr>
            <a:fld id="{865B1CD5-9D11-401C-A5AF-DFE8C602CCF0}" type="slidenum">
              <a:rPr lang="en-US" smtClean="0"/>
              <a:pPr>
                <a:defRPr/>
              </a:pPr>
              <a:t>9</a:t>
            </a:fld>
            <a:endParaRPr lang="en-US"/>
          </a:p>
        </p:txBody>
      </p:sp>
    </p:spTree>
    <p:extLst>
      <p:ext uri="{BB962C8B-B14F-4D97-AF65-F5344CB8AC3E}">
        <p14:creationId xmlns:p14="http://schemas.microsoft.com/office/powerpoint/2010/main" val="28808349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pPr>
            <a:r>
              <a:rPr lang="en-GB" sz="1800" b="1" dirty="0">
                <a:effectLst/>
                <a:latin typeface="Verdana" panose="020B0604030504040204" pitchFamily="34" charset="0"/>
                <a:ea typeface="Calibri" panose="020F0502020204030204" pitchFamily="34" charset="0"/>
                <a:cs typeface="Times New Roman" panose="02020603050405020304" pitchFamily="18" charset="0"/>
              </a:rPr>
              <a:t>Questions to Ask</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Have you agreed on a standard workflow with your translation supplier, and are you aware of what tasks that includes?</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How does your translation supplier manage cultural and technical adaptation needs that arise during the translation and checking processes?</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Have you informed your translation supplier of an independent client review, and have you agreed how that will be managed?</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Does your translation supplier have a formal complaints handling process?</a:t>
            </a:r>
          </a:p>
        </p:txBody>
      </p:sp>
      <p:sp>
        <p:nvSpPr>
          <p:cNvPr id="4" name="Slide Number Placeholder 3"/>
          <p:cNvSpPr>
            <a:spLocks noGrp="1"/>
          </p:cNvSpPr>
          <p:nvPr>
            <p:ph type="sldNum" sz="quarter" idx="5"/>
          </p:nvPr>
        </p:nvSpPr>
        <p:spPr/>
        <p:txBody>
          <a:bodyPr/>
          <a:lstStyle/>
          <a:p>
            <a:pPr>
              <a:defRPr/>
            </a:pPr>
            <a:fld id="{865B1CD5-9D11-401C-A5AF-DFE8C602CCF0}" type="slidenum">
              <a:rPr lang="en-US" smtClean="0"/>
              <a:pPr>
                <a:defRPr/>
              </a:pPr>
              <a:t>10</a:t>
            </a:fld>
            <a:endParaRPr lang="en-US"/>
          </a:p>
        </p:txBody>
      </p:sp>
    </p:spTree>
    <p:extLst>
      <p:ext uri="{BB962C8B-B14F-4D97-AF65-F5344CB8AC3E}">
        <p14:creationId xmlns:p14="http://schemas.microsoft.com/office/powerpoint/2010/main" val="26363520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Bef>
                <a:spcPts val="600"/>
              </a:spcBef>
              <a:spcAft>
                <a:spcPts val="1200"/>
              </a:spcAft>
            </a:pPr>
            <a:r>
              <a:rPr lang="en-GB" sz="1800" dirty="0">
                <a:effectLst/>
                <a:latin typeface="Verdana" panose="020B0604030504040204" pitchFamily="34" charset="0"/>
                <a:ea typeface="Times New Roman" panose="02020603050405020304" pitchFamily="18" charset="0"/>
                <a:cs typeface="Helvetica" panose="020B0604020202020204" pitchFamily="34" charset="0"/>
              </a:rPr>
              <a:t>Verbatim responses are captured as unstructured data during post-field work in written or video format, or as audio only.</a:t>
            </a:r>
          </a:p>
          <a:p>
            <a:pPr>
              <a:lnSpc>
                <a:spcPts val="1400"/>
              </a:lnSpc>
              <a:spcBef>
                <a:spcPts val="600"/>
              </a:spcBef>
              <a:spcAft>
                <a:spcPts val="1200"/>
              </a:spcAft>
            </a:pPr>
            <a:r>
              <a:rPr lang="en-GB" sz="1800" dirty="0">
                <a:effectLst/>
                <a:latin typeface="Verdana" panose="020B0604030504040204" pitchFamily="34" charset="0"/>
                <a:ea typeface="Times New Roman" panose="02020603050405020304" pitchFamily="18" charset="0"/>
                <a:cs typeface="Helvetica" panose="020B0604020202020204" pitchFamily="34" charset="0"/>
              </a:rPr>
              <a:t>Unlike structured data, translation of unstructured data does not have the same sensitivities around quality. Instead, linguistic handling of verbatim and open-end responses may lean more towards </a:t>
            </a:r>
            <a:r>
              <a:rPr lang="en-GB" sz="1800" dirty="0" err="1">
                <a:effectLst/>
                <a:latin typeface="Verdana" panose="020B0604030504040204" pitchFamily="34" charset="0"/>
                <a:ea typeface="Times New Roman" panose="02020603050405020304" pitchFamily="18" charset="0"/>
                <a:cs typeface="Helvetica" panose="020B0604020202020204" pitchFamily="34" charset="0"/>
              </a:rPr>
              <a:t>gisting</a:t>
            </a:r>
            <a:r>
              <a:rPr lang="en-GB" sz="1800" dirty="0">
                <a:effectLst/>
                <a:latin typeface="Verdana" panose="020B0604030504040204" pitchFamily="34" charset="0"/>
                <a:ea typeface="Times New Roman" panose="02020603050405020304" pitchFamily="18" charset="0"/>
                <a:cs typeface="Helvetica" panose="020B0604020202020204" pitchFamily="34" charset="0"/>
              </a:rPr>
              <a:t> and the recognition and tracking of trends, which may benefit from AI and machine translation solutions.</a:t>
            </a:r>
          </a:p>
          <a:p>
            <a:pPr>
              <a:lnSpc>
                <a:spcPct val="115000"/>
              </a:lnSpc>
            </a:pPr>
            <a:r>
              <a:rPr lang="en-GB" sz="1800" b="1" dirty="0">
                <a:effectLst/>
                <a:latin typeface="Verdana" panose="020B0604030504040204" pitchFamily="34" charset="0"/>
                <a:ea typeface="Calibri" panose="020F0502020204030204" pitchFamily="34" charset="0"/>
                <a:cs typeface="Times New Roman" panose="02020603050405020304" pitchFamily="18" charset="0"/>
              </a:rPr>
              <a:t>Key Points</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Handling audio-visual content is different from the translation of written data. Consider what usage scenarios the data is intended for. For example:</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Transcription is a monolingual writing-out of the data, which may require further translation depending on its intended use.</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Translated AV content may further require adding time stamps, indicating speaker turns, or subtitling of videos.</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Intelligent application of AI-enabled solutions and machine translation may considerably speed up the translation process and reduce cost. However, it is important to recognise when AI solutions are appropriate and when they are not. For example:</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Machine translation (MT) will not pick up nuances in sensitive healthcare data.</a:t>
            </a:r>
          </a:p>
          <a:p>
            <a:r>
              <a:rPr lang="en-GB" sz="1800" dirty="0">
                <a:effectLst/>
                <a:latin typeface="Calibri" panose="020F0502020204030204" pitchFamily="34" charset="0"/>
                <a:ea typeface="Times New Roman" panose="02020603050405020304" pitchFamily="18" charset="0"/>
                <a:cs typeface="Times New Roman" panose="02020603050405020304" pitchFamily="18" charset="0"/>
              </a:rPr>
              <a:t>AI and MT solutions will struggle identifying and handling typos, shorthand, emojis, slang and colloquial expressions.</a:t>
            </a:r>
          </a:p>
          <a:p>
            <a:endParaRPr lang="en-GB"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pPr>
            <a:r>
              <a:rPr lang="en-GB" sz="1800" b="1" dirty="0">
                <a:effectLst/>
                <a:latin typeface="Verdana" panose="020B0604030504040204" pitchFamily="34" charset="0"/>
                <a:ea typeface="Calibri" panose="020F0502020204030204" pitchFamily="34" charset="0"/>
                <a:cs typeface="Times New Roman" panose="02020603050405020304" pitchFamily="18" charset="0"/>
              </a:rPr>
              <a:t>Questions to Ask</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Have you identified the right solution for handling unstructured data in the current project? Your translation supplier should be able to discuss the options with you, and propose a suitable solution.</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Do you require something else than straightforward translation of the whole content? For example, identifying and marking up responses around trending topics, or creating word clouds.</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Have you considered going direct to code if the project is suited to in-language coding? Your translation supplier should be able to propose a solution that mixes in-country human recognition with AI-enabled capturing.</a:t>
            </a:r>
          </a:p>
          <a:p>
            <a:endPar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a:defRPr/>
            </a:pPr>
            <a:fld id="{865B1CD5-9D11-401C-A5AF-DFE8C602CCF0}" type="slidenum">
              <a:rPr lang="en-US" smtClean="0"/>
              <a:pPr>
                <a:defRPr/>
              </a:pPr>
              <a:t>11</a:t>
            </a:fld>
            <a:endParaRPr lang="en-US"/>
          </a:p>
        </p:txBody>
      </p:sp>
    </p:spTree>
    <p:extLst>
      <p:ext uri="{BB962C8B-B14F-4D97-AF65-F5344CB8AC3E}">
        <p14:creationId xmlns:p14="http://schemas.microsoft.com/office/powerpoint/2010/main" val="6568146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pPr>
            <a:r>
              <a:rPr lang="en-GB" sz="1800" b="1" dirty="0">
                <a:effectLst/>
                <a:latin typeface="Verdana" panose="020B0604030504040204" pitchFamily="34" charset="0"/>
                <a:ea typeface="Calibri" panose="020F0502020204030204" pitchFamily="34" charset="0"/>
                <a:cs typeface="Times New Roman" panose="02020603050405020304" pitchFamily="18" charset="0"/>
              </a:rPr>
              <a:t>Questions to Ask</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Have you agreed on a standard workflow with your translation supplier, and are you aware of what tasks that includes?</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How does your translation supplier manage cultural and technical adaptation needs that arise during the translation and checking processes?</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Have you informed your translation supplier of an independent client review, and have you agreed how that will be managed?</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Does your translation supplier have a formal complaints handling process?</a:t>
            </a:r>
          </a:p>
        </p:txBody>
      </p:sp>
      <p:sp>
        <p:nvSpPr>
          <p:cNvPr id="4" name="Slide Number Placeholder 3"/>
          <p:cNvSpPr>
            <a:spLocks noGrp="1"/>
          </p:cNvSpPr>
          <p:nvPr>
            <p:ph type="sldNum" sz="quarter" idx="5"/>
          </p:nvPr>
        </p:nvSpPr>
        <p:spPr/>
        <p:txBody>
          <a:bodyPr/>
          <a:lstStyle/>
          <a:p>
            <a:pPr>
              <a:defRPr/>
            </a:pPr>
            <a:fld id="{865B1CD5-9D11-401C-A5AF-DFE8C602CCF0}" type="slidenum">
              <a:rPr lang="en-US" smtClean="0"/>
              <a:pPr>
                <a:defRPr/>
              </a:pPr>
              <a:t>12</a:t>
            </a:fld>
            <a:endParaRPr lang="en-US"/>
          </a:p>
        </p:txBody>
      </p:sp>
    </p:spTree>
    <p:extLst>
      <p:ext uri="{BB962C8B-B14F-4D97-AF65-F5344CB8AC3E}">
        <p14:creationId xmlns:p14="http://schemas.microsoft.com/office/powerpoint/2010/main" val="42017829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Bef>
                <a:spcPts val="600"/>
              </a:spcBef>
              <a:spcAft>
                <a:spcPts val="1200"/>
              </a:spcAft>
            </a:pPr>
            <a:r>
              <a:rPr lang="en-GB" sz="1800" dirty="0">
                <a:effectLst/>
                <a:latin typeface="Verdana" panose="020B0604030504040204" pitchFamily="34" charset="0"/>
                <a:ea typeface="Times New Roman" panose="02020603050405020304" pitchFamily="18" charset="0"/>
                <a:cs typeface="Helvetica" panose="020B0604020202020204" pitchFamily="34" charset="0"/>
              </a:rPr>
              <a:t>Pre-field work and the translation of structured data (questionnaires, discussion guides and screeners) typically includes several different processes.</a:t>
            </a:r>
          </a:p>
          <a:p>
            <a:pPr>
              <a:lnSpc>
                <a:spcPct val="115000"/>
              </a:lnSpc>
            </a:pPr>
            <a:r>
              <a:rPr lang="en-GB" sz="1800" b="1" dirty="0">
                <a:effectLst/>
                <a:latin typeface="Verdana" panose="020B0604030504040204" pitchFamily="34" charset="0"/>
                <a:ea typeface="Calibri" panose="020F0502020204030204" pitchFamily="34" charset="0"/>
                <a:cs typeface="Times New Roman" panose="02020603050405020304" pitchFamily="18" charset="0"/>
              </a:rPr>
              <a:t>Key Points</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The basic workflow for the translation of structured data includes:</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Translation, revision by another linguist, and checking of translated files</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Layering the translation into an exported overlay file ensuring full functionality in the translated language (structure, word inflections, piping, inserts, code)</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Link checking in a live link test and final edits of the overlay file</a:t>
            </a:r>
          </a:p>
          <a:p>
            <a:pPr marL="914400"/>
            <a:r>
              <a:rPr lang="en-GB" sz="1800" dirty="0">
                <a:effectLst/>
                <a:latin typeface="Verdana" panose="020B0604030504040204" pitchFamily="34" charset="0"/>
                <a:ea typeface="Times New Roman" panose="02020603050405020304" pitchFamily="18" charset="0"/>
                <a:cs typeface="Times New Roman" panose="02020603050405020304" pitchFamily="18" charset="0"/>
              </a:rPr>
              <a:t> </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Cultural adaptation of content for translation may be necessary to ensure research questions make sense and are appropriate for the target market. Technical adaptation of research may be required e.g., for correct word wrapping and functionality around text direction in different languages. For example:</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Demographics questions around household income, ethnicity or gender may need to be adjusted for certain target markets.</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Right-to-left languages may require sliders to be adjusted to move from right to left instead of left to right.</a:t>
            </a:r>
          </a:p>
          <a:p>
            <a:pPr marL="914400"/>
            <a:r>
              <a:rPr lang="en-GB" sz="1800" dirty="0">
                <a:effectLst/>
                <a:latin typeface="Verdana" panose="020B0604030504040204" pitchFamily="34" charset="0"/>
                <a:ea typeface="Times New Roman" panose="02020603050405020304" pitchFamily="18" charset="0"/>
                <a:cs typeface="Times New Roman" panose="02020603050405020304" pitchFamily="18" charset="0"/>
              </a:rPr>
              <a:t> </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Most translated content also undergoes a client review. This can introduce an element of uncertainty over change requests which may risk global benchmarking across languages. A good translation supplier will support you through that process, ensuring that feedback is promptly and appropriately reviewed and actioned, and that any changes are aligned across languages to retain the research’s uniformity.</a:t>
            </a:r>
          </a:p>
          <a:p>
            <a:pPr marL="287655" indent="-269875">
              <a:lnSpc>
                <a:spcPts val="1400"/>
              </a:lnSpc>
              <a:spcAft>
                <a:spcPts val="1200"/>
              </a:spcAft>
            </a:pPr>
            <a:r>
              <a:rPr lang="en-GB" sz="1800" dirty="0">
                <a:solidFill>
                  <a:srgbClr val="000000"/>
                </a:solidFill>
                <a:effectLst/>
                <a:latin typeface="Verdana" panose="020B0604030504040204" pitchFamily="34" charset="0"/>
                <a:ea typeface="Times New Roman" panose="02020603050405020304" pitchFamily="18" charset="0"/>
                <a:cs typeface="Helvetica" panose="020B0604020202020204" pitchFamily="34" charset="0"/>
              </a:rPr>
              <a:t> </a:t>
            </a:r>
          </a:p>
          <a:p>
            <a:pPr marL="287655" indent="-269875">
              <a:lnSpc>
                <a:spcPts val="1400"/>
              </a:lnSpc>
              <a:spcAft>
                <a:spcPts val="1200"/>
              </a:spcAft>
            </a:pPr>
            <a:endPar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a:defRPr/>
            </a:pPr>
            <a:fld id="{865B1CD5-9D11-401C-A5AF-DFE8C602CCF0}" type="slidenum">
              <a:rPr lang="en-US" smtClean="0"/>
              <a:pPr>
                <a:defRPr/>
              </a:pPr>
              <a:t>14</a:t>
            </a:fld>
            <a:endParaRPr lang="en-US"/>
          </a:p>
        </p:txBody>
      </p:sp>
    </p:spTree>
    <p:extLst>
      <p:ext uri="{BB962C8B-B14F-4D97-AF65-F5344CB8AC3E}">
        <p14:creationId xmlns:p14="http://schemas.microsoft.com/office/powerpoint/2010/main" val="1391702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pPr>
            <a:r>
              <a:rPr lang="en-GB" sz="1800" b="1" dirty="0">
                <a:effectLst/>
                <a:latin typeface="Verdana" panose="020B0604030504040204" pitchFamily="34" charset="0"/>
                <a:ea typeface="Calibri" panose="020F0502020204030204" pitchFamily="34" charset="0"/>
                <a:cs typeface="Times New Roman" panose="02020603050405020304" pitchFamily="18" charset="0"/>
              </a:rPr>
              <a:t>Questions to Ask</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How does your translation supplier validate their linguists’ competences and qualifications?</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Are the linguists based in-country or in the UK?</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What research and insights sector specific training does the translation supplier provide to their linguists?</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Is the translation supplier certified to ISO 17100?</a:t>
            </a:r>
          </a:p>
          <a:p>
            <a:pPr marL="287655" indent="-269875">
              <a:lnSpc>
                <a:spcPts val="1400"/>
              </a:lnSpc>
              <a:spcAft>
                <a:spcPts val="1200"/>
              </a:spcAft>
            </a:pPr>
            <a:r>
              <a:rPr lang="en-GB" sz="1800" dirty="0">
                <a:solidFill>
                  <a:srgbClr val="000000"/>
                </a:solidFill>
                <a:effectLst/>
                <a:latin typeface="Verdana" panose="020B0604030504040204" pitchFamily="34" charset="0"/>
                <a:ea typeface="Times New Roman" panose="02020603050405020304" pitchFamily="18" charset="0"/>
                <a:cs typeface="Helvetica" panose="020B0604020202020204" pitchFamily="34" charset="0"/>
              </a:rPr>
              <a:t> </a:t>
            </a:r>
          </a:p>
          <a:p>
            <a:pPr marL="287655" indent="-269875">
              <a:lnSpc>
                <a:spcPts val="1400"/>
              </a:lnSpc>
              <a:spcAft>
                <a:spcPts val="1200"/>
              </a:spcAft>
            </a:pPr>
            <a:endPar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a:defRPr/>
            </a:pPr>
            <a:fld id="{865B1CD5-9D11-401C-A5AF-DFE8C602CCF0}" type="slidenum">
              <a:rPr lang="en-US" smtClean="0"/>
              <a:pPr>
                <a:defRPr/>
              </a:pPr>
              <a:t>15</a:t>
            </a:fld>
            <a:endParaRPr lang="en-US"/>
          </a:p>
        </p:txBody>
      </p:sp>
    </p:spTree>
    <p:extLst>
      <p:ext uri="{BB962C8B-B14F-4D97-AF65-F5344CB8AC3E}">
        <p14:creationId xmlns:p14="http://schemas.microsoft.com/office/powerpoint/2010/main" val="9052490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Bef>
                <a:spcPts val="600"/>
              </a:spcBef>
              <a:spcAft>
                <a:spcPts val="1200"/>
              </a:spcAft>
            </a:pPr>
            <a:r>
              <a:rPr lang="en-GB" sz="1800" dirty="0">
                <a:effectLst/>
                <a:latin typeface="Verdana" panose="020B0604030504040204" pitchFamily="34" charset="0"/>
                <a:ea typeface="Times New Roman" panose="02020603050405020304" pitchFamily="18" charset="0"/>
                <a:cs typeface="Helvetica" panose="020B0604020202020204" pitchFamily="34" charset="0"/>
              </a:rPr>
              <a:t>When managed expertly, the translation supply chain forms a closed loop where content for translation is protected from data breaches throughout the chain – from data supplier to translation supplier, and from translation supplier to linguists across the world – and back again.</a:t>
            </a:r>
          </a:p>
          <a:p>
            <a:pPr>
              <a:lnSpc>
                <a:spcPts val="1400"/>
              </a:lnSpc>
              <a:spcBef>
                <a:spcPts val="600"/>
              </a:spcBef>
              <a:spcAft>
                <a:spcPts val="1200"/>
              </a:spcAft>
            </a:pPr>
            <a:r>
              <a:rPr lang="en-GB" sz="1800" dirty="0">
                <a:effectLst/>
                <a:latin typeface="Verdana" panose="020B0604030504040204" pitchFamily="34" charset="0"/>
                <a:ea typeface="Times New Roman" panose="02020603050405020304" pitchFamily="18" charset="0"/>
                <a:cs typeface="Helvetica" panose="020B0604020202020204" pitchFamily="34" charset="0"/>
              </a:rPr>
              <a:t>Apart from protecting clients’ sensitive commercial data, if there is personal data present in the content for translation, it must be processed in accordance with appropriate data protection legislation, e.g., in the UK this would be the Data Protection Act 2018 and the </a:t>
            </a:r>
            <a:r>
              <a:rPr lang="en-GB" sz="1800" u="sng" dirty="0">
                <a:solidFill>
                  <a:srgbClr val="C285A3"/>
                </a:solidFill>
                <a:effectLst/>
                <a:latin typeface="Verdana" panose="020B0604030504040204" pitchFamily="34" charset="0"/>
                <a:ea typeface="Times New Roman" panose="02020603050405020304" pitchFamily="18" charset="0"/>
                <a:cs typeface="Helvetica" panose="020B0604020202020204" pitchFamily="34" charset="0"/>
                <a:hlinkClick r:id="rId3"/>
              </a:rPr>
              <a:t>UK GDPR</a:t>
            </a:r>
            <a:r>
              <a:rPr lang="en-GB" sz="1800" dirty="0">
                <a:effectLst/>
                <a:latin typeface="Verdana" panose="020B0604030504040204" pitchFamily="34" charset="0"/>
                <a:ea typeface="Times New Roman" panose="02020603050405020304" pitchFamily="18" charset="0"/>
                <a:cs typeface="Helvetica" panose="020B0604020202020204" pitchFamily="34" charset="0"/>
              </a:rPr>
              <a:t>.</a:t>
            </a:r>
          </a:p>
          <a:p>
            <a:pPr>
              <a:lnSpc>
                <a:spcPts val="1400"/>
              </a:lnSpc>
              <a:spcBef>
                <a:spcPts val="600"/>
              </a:spcBef>
              <a:spcAft>
                <a:spcPts val="1200"/>
              </a:spcAft>
            </a:pPr>
            <a:endParaRPr lang="en-GB" sz="1800" dirty="0">
              <a:effectLst/>
              <a:latin typeface="Verdana" panose="020B0604030504040204" pitchFamily="34" charset="0"/>
              <a:ea typeface="Times New Roman" panose="02020603050405020304" pitchFamily="18" charset="0"/>
              <a:cs typeface="Helvetica" panose="020B0604020202020204" pitchFamily="34" charset="0"/>
            </a:endParaRPr>
          </a:p>
          <a:p>
            <a:pPr>
              <a:lnSpc>
                <a:spcPct val="115000"/>
              </a:lnSpc>
            </a:pPr>
            <a:r>
              <a:rPr lang="en-GB" sz="1800" b="1" dirty="0">
                <a:effectLst/>
                <a:latin typeface="Verdana" panose="020B0604030504040204" pitchFamily="34" charset="0"/>
                <a:ea typeface="Calibri" panose="020F0502020204030204" pitchFamily="34" charset="0"/>
                <a:cs typeface="Times New Roman" panose="02020603050405020304" pitchFamily="18" charset="0"/>
              </a:rPr>
              <a:t>Key Points</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An important and early decision in the research process is to identify a data controller, a joint controller/s (if there is one or more), and any data processor/s.</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Which parties in the research and insight supply-chain fulfil which role will be determined by the individual circumstances of any given project. The controller and joint controller/s determine why and how personal data is processed. A processor conducts the processing on behalf of a controller or joint data controllers.</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When data is supplied to a translation supplier by another organisation to provide translation services, such as from a research supplier or a client, the translation supplier will be a processor for the supplied data.</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Those parties that are identified as either joint controllers or a controller of the data throughout the translation supply chain must ensure that appropriate and adequate safeguards and contractual agreements are place with the language service supplier (which would be a processor) and any freelance linguists across the world (which would also be sub-contracted processors).</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Other obligations include the protection of personal data including data being transferred through the supply-chain from clients, research suppliers, translation companies and linguists. All must have appropriate IT security measures and safeguards in place to protect sensitive commercial data during transfer and storage.</a:t>
            </a:r>
          </a:p>
          <a:p>
            <a:pPr>
              <a:lnSpc>
                <a:spcPts val="1400"/>
              </a:lnSpc>
              <a:spcBef>
                <a:spcPts val="600"/>
              </a:spcBef>
              <a:spcAft>
                <a:spcPts val="1200"/>
              </a:spcAft>
            </a:pPr>
            <a:endParaRPr lang="en-GB" sz="1800" dirty="0">
              <a:effectLst/>
              <a:latin typeface="Verdana" panose="020B0604030504040204" pitchFamily="34" charset="0"/>
              <a:ea typeface="Times New Roman" panose="02020603050405020304" pitchFamily="18" charset="0"/>
              <a:cs typeface="Helvetica" panose="020B0604020202020204" pitchFamily="34" charset="0"/>
            </a:endParaRPr>
          </a:p>
          <a:p>
            <a:pPr marL="287655" indent="-269875">
              <a:lnSpc>
                <a:spcPts val="1400"/>
              </a:lnSpc>
              <a:spcAft>
                <a:spcPts val="1200"/>
              </a:spcAft>
            </a:pPr>
            <a:endPar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a:defRPr/>
            </a:pPr>
            <a:fld id="{865B1CD5-9D11-401C-A5AF-DFE8C602CCF0}" type="slidenum">
              <a:rPr lang="en-US" smtClean="0"/>
              <a:pPr>
                <a:defRPr/>
              </a:pPr>
              <a:t>17</a:t>
            </a:fld>
            <a:endParaRPr lang="en-US"/>
          </a:p>
        </p:txBody>
      </p:sp>
    </p:spTree>
    <p:extLst>
      <p:ext uri="{BB962C8B-B14F-4D97-AF65-F5344CB8AC3E}">
        <p14:creationId xmlns:p14="http://schemas.microsoft.com/office/powerpoint/2010/main" val="1352500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pPr>
            <a:r>
              <a:rPr lang="en-GB" sz="1800" b="1" dirty="0">
                <a:effectLst/>
                <a:latin typeface="Verdana" panose="020B0604030504040204" pitchFamily="34" charset="0"/>
                <a:ea typeface="Calibri" panose="020F0502020204030204" pitchFamily="34" charset="0"/>
                <a:cs typeface="Times New Roman" panose="02020603050405020304" pitchFamily="18" charset="0"/>
              </a:rPr>
              <a:t>Questions to Ask</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Have you identified whether your content for translation contains personal data?</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Are you able to identify personal data in content for translation? If not, consider who can, and at what stage of the translation process. Personal data can typically be present both in written and in audio-visual verbatim responses.</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Are you able to anonymise personal data in content for translation, or work with your translation supplier to do that, without jeopardising the quality of the data? If there is no personal data in content for translation, GDPR may not apply to datasets.</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Are you complying with your obligations as a Controller of personal data in content for translation?</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Have you ensured that the personal data is lawfully collected?</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Have you put in place appropriate contractual agreements with all processors, e.g., your translation supplier? Have you ensured that they in turn have put in place appropriate contractual agreements and safeguards within their organisation and with their sub-processors e.g., linguists across the world?</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Have you given your consent to the transfer of the data to third countries, if required for translation purposes?</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Are appropriate IT security measures in place to protect data during transfer and storage?</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How do you protect data during transfers between you and your translation supplier?</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Is your translation supplier certified to ISO 27001 information security management?</a:t>
            </a:r>
          </a:p>
          <a:p>
            <a:pPr marL="342900" lvl="0" indent="-342900">
              <a:lnSpc>
                <a:spcPts val="1400"/>
              </a:lnSpc>
              <a:spcAft>
                <a:spcPts val="1200"/>
              </a:spcAft>
              <a:buClr>
                <a:srgbClr val="993366"/>
              </a:buClr>
              <a:buFont typeface="Symbol" panose="05050102010706020507" pitchFamily="18" charset="2"/>
              <a:buChar char=""/>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What IT security measures and safeguards does your translation supplier have in place, and how do they ensure that content for translation is protected during transfer and storage at all stages of the translation process, including across borders, throughout the world?</a:t>
            </a:r>
          </a:p>
          <a:p>
            <a:pPr marL="287655" indent="-269875">
              <a:lnSpc>
                <a:spcPts val="1400"/>
              </a:lnSpc>
              <a:spcAft>
                <a:spcPts val="1200"/>
              </a:spcAft>
            </a:pPr>
            <a:endPar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a:defRPr/>
            </a:pPr>
            <a:fld id="{865B1CD5-9D11-401C-A5AF-DFE8C602CCF0}" type="slidenum">
              <a:rPr lang="en-US" smtClean="0"/>
              <a:pPr>
                <a:defRPr/>
              </a:pPr>
              <a:t>18</a:t>
            </a:fld>
            <a:endParaRPr lang="en-US"/>
          </a:p>
        </p:txBody>
      </p:sp>
    </p:spTree>
    <p:extLst>
      <p:ext uri="{BB962C8B-B14F-4D97-AF65-F5344CB8AC3E}">
        <p14:creationId xmlns:p14="http://schemas.microsoft.com/office/powerpoint/2010/main" val="212528528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 plain">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44825" y="1297323"/>
            <a:ext cx="5212577" cy="1383122"/>
          </a:xfrm>
        </p:spPr>
        <p:txBody>
          <a:bodyPr>
            <a:noAutofit/>
          </a:bodyPr>
          <a:lstStyle>
            <a:lvl1pPr>
              <a:defRPr sz="1747">
                <a:solidFill>
                  <a:schemeClr val="bg1"/>
                </a:solidFill>
                <a:latin typeface="Verdana" pitchFamily="34" charset="0"/>
                <a:ea typeface="Verdana" pitchFamily="34" charset="0"/>
                <a:cs typeface="Verdana" pitchFamily="34" charset="0"/>
              </a:defRPr>
            </a:lvl1pPr>
          </a:lstStyle>
          <a:p>
            <a:r>
              <a:rPr lang="en-GB" dirty="0"/>
              <a:t>Click to edit Master title style</a:t>
            </a:r>
          </a:p>
        </p:txBody>
      </p:sp>
      <p:sp>
        <p:nvSpPr>
          <p:cNvPr id="3" name="Subtitle 2"/>
          <p:cNvSpPr>
            <a:spLocks noGrp="1"/>
          </p:cNvSpPr>
          <p:nvPr>
            <p:ph type="subTitle" idx="1"/>
          </p:nvPr>
        </p:nvSpPr>
        <p:spPr>
          <a:xfrm>
            <a:off x="430306" y="2923981"/>
            <a:ext cx="5217346" cy="1011844"/>
          </a:xfrm>
        </p:spPr>
        <p:txBody>
          <a:bodyPr tIns="0" anchor="t">
            <a:normAutofit/>
          </a:bodyPr>
          <a:lstStyle>
            <a:lvl1pPr marL="0" indent="0" algn="l">
              <a:buNone/>
              <a:defRPr sz="1100" b="0">
                <a:solidFill>
                  <a:schemeClr val="bg1"/>
                </a:solidFill>
              </a:defRPr>
            </a:lvl1pPr>
            <a:lvl2pPr marL="249612" indent="0" algn="ctr">
              <a:buNone/>
              <a:defRPr>
                <a:solidFill>
                  <a:schemeClr val="tx1">
                    <a:tint val="75000"/>
                  </a:schemeClr>
                </a:solidFill>
              </a:defRPr>
            </a:lvl2pPr>
            <a:lvl3pPr marL="499225" indent="0" algn="ctr">
              <a:buNone/>
              <a:defRPr>
                <a:solidFill>
                  <a:schemeClr val="tx1">
                    <a:tint val="75000"/>
                  </a:schemeClr>
                </a:solidFill>
              </a:defRPr>
            </a:lvl3pPr>
            <a:lvl4pPr marL="748836" indent="0" algn="ctr">
              <a:buNone/>
              <a:defRPr>
                <a:solidFill>
                  <a:schemeClr val="tx1">
                    <a:tint val="75000"/>
                  </a:schemeClr>
                </a:solidFill>
              </a:defRPr>
            </a:lvl4pPr>
            <a:lvl5pPr marL="998448" indent="0" algn="ctr">
              <a:buNone/>
              <a:defRPr>
                <a:solidFill>
                  <a:schemeClr val="tx1">
                    <a:tint val="75000"/>
                  </a:schemeClr>
                </a:solidFill>
              </a:defRPr>
            </a:lvl5pPr>
            <a:lvl6pPr marL="1248060" indent="0" algn="ctr">
              <a:buNone/>
              <a:defRPr>
                <a:solidFill>
                  <a:schemeClr val="tx1">
                    <a:tint val="75000"/>
                  </a:schemeClr>
                </a:solidFill>
              </a:defRPr>
            </a:lvl6pPr>
            <a:lvl7pPr marL="1497671" indent="0" algn="ctr">
              <a:buNone/>
              <a:defRPr>
                <a:solidFill>
                  <a:schemeClr val="tx1">
                    <a:tint val="75000"/>
                  </a:schemeClr>
                </a:solidFill>
              </a:defRPr>
            </a:lvl7pPr>
            <a:lvl8pPr marL="1747283" indent="0" algn="ctr">
              <a:buNone/>
              <a:defRPr>
                <a:solidFill>
                  <a:schemeClr val="tx1">
                    <a:tint val="75000"/>
                  </a:schemeClr>
                </a:solidFill>
              </a:defRPr>
            </a:lvl8pPr>
            <a:lvl9pPr marL="1996895" indent="0" algn="ctr">
              <a:buNone/>
              <a:defRPr>
                <a:solidFill>
                  <a:schemeClr val="tx1">
                    <a:tint val="75000"/>
                  </a:schemeClr>
                </a:solidFill>
              </a:defRPr>
            </a:lvl9pPr>
          </a:lstStyle>
          <a:p>
            <a:r>
              <a:rPr lang="en-GB" dirty="0"/>
              <a:t>Click to edit Master subtitle style</a:t>
            </a:r>
          </a:p>
        </p:txBody>
      </p:sp>
      <p:cxnSp>
        <p:nvCxnSpPr>
          <p:cNvPr id="7" name="Straight Connector 6">
            <a:extLst>
              <a:ext uri="{FF2B5EF4-FFF2-40B4-BE49-F238E27FC236}">
                <a16:creationId xmlns:a16="http://schemas.microsoft.com/office/drawing/2014/main" id="{22279A50-98DF-4643-8948-66BAC32EAC78}"/>
              </a:ext>
            </a:extLst>
          </p:cNvPr>
          <p:cNvCxnSpPr>
            <a:cxnSpLocks/>
          </p:cNvCxnSpPr>
          <p:nvPr userDrawn="1"/>
        </p:nvCxnSpPr>
        <p:spPr>
          <a:xfrm>
            <a:off x="431191" y="2802212"/>
            <a:ext cx="5212577"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Picture Placeholder 9">
            <a:extLst>
              <a:ext uri="{FF2B5EF4-FFF2-40B4-BE49-F238E27FC236}">
                <a16:creationId xmlns:a16="http://schemas.microsoft.com/office/drawing/2014/main" id="{6E081A85-EE00-B141-96A8-DBE9B003FDC2}"/>
              </a:ext>
            </a:extLst>
          </p:cNvPr>
          <p:cNvSpPr>
            <a:spLocks noGrp="1"/>
          </p:cNvSpPr>
          <p:nvPr>
            <p:ph type="pic" sz="quarter" idx="11"/>
          </p:nvPr>
        </p:nvSpPr>
        <p:spPr>
          <a:xfrm>
            <a:off x="430306" y="4273368"/>
            <a:ext cx="1386765" cy="502487"/>
          </a:xfrm>
        </p:spPr>
        <p:txBody>
          <a:bodyPr/>
          <a:lstStyle/>
          <a:p>
            <a:endParaRPr lang="en-US" dirty="0"/>
          </a:p>
        </p:txBody>
      </p:sp>
      <p:pic>
        <p:nvPicPr>
          <p:cNvPr id="8" name="Picture 7">
            <a:extLst>
              <a:ext uri="{FF2B5EF4-FFF2-40B4-BE49-F238E27FC236}">
                <a16:creationId xmlns:a16="http://schemas.microsoft.com/office/drawing/2014/main" id="{6CEDA654-8C3D-5A4B-9B14-33EB2DAC20AD}"/>
              </a:ext>
            </a:extLst>
          </p:cNvPr>
          <p:cNvPicPr>
            <a:picLocks noChangeAspect="1"/>
          </p:cNvPicPr>
          <p:nvPr userDrawn="1"/>
        </p:nvPicPr>
        <p:blipFill>
          <a:blip r:embed="rId2"/>
          <a:stretch>
            <a:fillRect/>
          </a:stretch>
        </p:blipFill>
        <p:spPr>
          <a:xfrm>
            <a:off x="4129876" y="262999"/>
            <a:ext cx="670724" cy="673094"/>
          </a:xfrm>
          <a:prstGeom prst="rect">
            <a:avLst/>
          </a:prstGeom>
        </p:spPr>
      </p:pic>
    </p:spTree>
    <p:extLst>
      <p:ext uri="{BB962C8B-B14F-4D97-AF65-F5344CB8AC3E}">
        <p14:creationId xmlns:p14="http://schemas.microsoft.com/office/powerpoint/2010/main" val="28617392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le slide - white 4">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B05F250-BBC9-EE47-AB07-603684C2ECAB}"/>
              </a:ext>
            </a:extLst>
          </p:cNvPr>
          <p:cNvPicPr>
            <a:picLocks noChangeAspect="1"/>
          </p:cNvPicPr>
          <p:nvPr userDrawn="1"/>
        </p:nvPicPr>
        <p:blipFill rotWithShape="1">
          <a:blip r:embed="rId2"/>
          <a:srcRect t="14364" r="28772" b="16751"/>
          <a:stretch/>
        </p:blipFill>
        <p:spPr>
          <a:xfrm>
            <a:off x="4708100" y="0"/>
            <a:ext cx="5274100" cy="5143500"/>
          </a:xfrm>
          <a:prstGeom prst="rect">
            <a:avLst/>
          </a:prstGeom>
        </p:spPr>
      </p:pic>
      <p:sp>
        <p:nvSpPr>
          <p:cNvPr id="6" name="Title 1">
            <a:extLst>
              <a:ext uri="{FF2B5EF4-FFF2-40B4-BE49-F238E27FC236}">
                <a16:creationId xmlns:a16="http://schemas.microsoft.com/office/drawing/2014/main" id="{82382E94-E53D-D443-9254-FA692B01E68F}"/>
              </a:ext>
            </a:extLst>
          </p:cNvPr>
          <p:cNvSpPr>
            <a:spLocks noGrp="1"/>
          </p:cNvSpPr>
          <p:nvPr>
            <p:ph type="ctrTitle"/>
          </p:nvPr>
        </p:nvSpPr>
        <p:spPr>
          <a:xfrm>
            <a:off x="444825" y="1297323"/>
            <a:ext cx="4127175" cy="1383122"/>
          </a:xfrm>
        </p:spPr>
        <p:txBody>
          <a:bodyPr>
            <a:noAutofit/>
          </a:bodyPr>
          <a:lstStyle>
            <a:lvl1pPr>
              <a:defRPr sz="1747">
                <a:solidFill>
                  <a:schemeClr val="tx1"/>
                </a:solidFill>
                <a:latin typeface="Verdana" pitchFamily="34" charset="0"/>
                <a:ea typeface="Verdana" pitchFamily="34" charset="0"/>
                <a:cs typeface="Verdana" pitchFamily="34" charset="0"/>
              </a:defRPr>
            </a:lvl1pPr>
          </a:lstStyle>
          <a:p>
            <a:r>
              <a:rPr lang="en-GB" dirty="0"/>
              <a:t>Click to edit Master title style</a:t>
            </a:r>
          </a:p>
        </p:txBody>
      </p:sp>
      <p:sp>
        <p:nvSpPr>
          <p:cNvPr id="8" name="Picture Placeholder 9">
            <a:extLst>
              <a:ext uri="{FF2B5EF4-FFF2-40B4-BE49-F238E27FC236}">
                <a16:creationId xmlns:a16="http://schemas.microsoft.com/office/drawing/2014/main" id="{B5769774-47B8-594D-A535-FF89A05D1C54}"/>
              </a:ext>
            </a:extLst>
          </p:cNvPr>
          <p:cNvSpPr>
            <a:spLocks noGrp="1"/>
          </p:cNvSpPr>
          <p:nvPr>
            <p:ph type="pic" sz="quarter" idx="11"/>
          </p:nvPr>
        </p:nvSpPr>
        <p:spPr>
          <a:xfrm>
            <a:off x="430306" y="4273368"/>
            <a:ext cx="1386765" cy="502487"/>
          </a:xfrm>
        </p:spPr>
        <p:txBody>
          <a:bodyPr/>
          <a:lstStyle>
            <a:lvl1pPr>
              <a:defRPr>
                <a:solidFill>
                  <a:schemeClr val="tx1"/>
                </a:solidFill>
              </a:defRPr>
            </a:lvl1pPr>
          </a:lstStyle>
          <a:p>
            <a:endParaRPr lang="en-US" dirty="0"/>
          </a:p>
        </p:txBody>
      </p:sp>
      <p:sp>
        <p:nvSpPr>
          <p:cNvPr id="9" name="Subtitle 2">
            <a:extLst>
              <a:ext uri="{FF2B5EF4-FFF2-40B4-BE49-F238E27FC236}">
                <a16:creationId xmlns:a16="http://schemas.microsoft.com/office/drawing/2014/main" id="{CAE20F7A-B675-9D4D-9D6F-33181FCD9277}"/>
              </a:ext>
            </a:extLst>
          </p:cNvPr>
          <p:cNvSpPr>
            <a:spLocks noGrp="1"/>
          </p:cNvSpPr>
          <p:nvPr>
            <p:ph type="subTitle" idx="1"/>
          </p:nvPr>
        </p:nvSpPr>
        <p:spPr>
          <a:xfrm>
            <a:off x="441049" y="2801517"/>
            <a:ext cx="4130951" cy="1011844"/>
          </a:xfrm>
        </p:spPr>
        <p:txBody>
          <a:bodyPr tIns="0" anchor="t">
            <a:normAutofit/>
          </a:bodyPr>
          <a:lstStyle>
            <a:lvl1pPr marL="0" indent="0" algn="l">
              <a:buNone/>
              <a:defRPr sz="1400" b="0">
                <a:solidFill>
                  <a:schemeClr val="bg2"/>
                </a:solidFill>
              </a:defRPr>
            </a:lvl1pPr>
            <a:lvl2pPr marL="249612" indent="0" algn="ctr">
              <a:buNone/>
              <a:defRPr>
                <a:solidFill>
                  <a:schemeClr val="tx1">
                    <a:tint val="75000"/>
                  </a:schemeClr>
                </a:solidFill>
              </a:defRPr>
            </a:lvl2pPr>
            <a:lvl3pPr marL="499225" indent="0" algn="ctr">
              <a:buNone/>
              <a:defRPr>
                <a:solidFill>
                  <a:schemeClr val="tx1">
                    <a:tint val="75000"/>
                  </a:schemeClr>
                </a:solidFill>
              </a:defRPr>
            </a:lvl3pPr>
            <a:lvl4pPr marL="748836" indent="0" algn="ctr">
              <a:buNone/>
              <a:defRPr>
                <a:solidFill>
                  <a:schemeClr val="tx1">
                    <a:tint val="75000"/>
                  </a:schemeClr>
                </a:solidFill>
              </a:defRPr>
            </a:lvl4pPr>
            <a:lvl5pPr marL="998448" indent="0" algn="ctr">
              <a:buNone/>
              <a:defRPr>
                <a:solidFill>
                  <a:schemeClr val="tx1">
                    <a:tint val="75000"/>
                  </a:schemeClr>
                </a:solidFill>
              </a:defRPr>
            </a:lvl5pPr>
            <a:lvl6pPr marL="1248060" indent="0" algn="ctr">
              <a:buNone/>
              <a:defRPr>
                <a:solidFill>
                  <a:schemeClr val="tx1">
                    <a:tint val="75000"/>
                  </a:schemeClr>
                </a:solidFill>
              </a:defRPr>
            </a:lvl6pPr>
            <a:lvl7pPr marL="1497671" indent="0" algn="ctr">
              <a:buNone/>
              <a:defRPr>
                <a:solidFill>
                  <a:schemeClr val="tx1">
                    <a:tint val="75000"/>
                  </a:schemeClr>
                </a:solidFill>
              </a:defRPr>
            </a:lvl7pPr>
            <a:lvl8pPr marL="1747283" indent="0" algn="ctr">
              <a:buNone/>
              <a:defRPr>
                <a:solidFill>
                  <a:schemeClr val="tx1">
                    <a:tint val="75000"/>
                  </a:schemeClr>
                </a:solidFill>
              </a:defRPr>
            </a:lvl8pPr>
            <a:lvl9pPr marL="1996895" indent="0" algn="ctr">
              <a:buNone/>
              <a:defRPr>
                <a:solidFill>
                  <a:schemeClr val="tx1">
                    <a:tint val="75000"/>
                  </a:schemeClr>
                </a:solidFill>
              </a:defRPr>
            </a:lvl9pPr>
          </a:lstStyle>
          <a:p>
            <a:r>
              <a:rPr lang="en-GB" dirty="0"/>
              <a:t>Click to edit Master subtitle style</a:t>
            </a:r>
          </a:p>
        </p:txBody>
      </p:sp>
    </p:spTree>
    <p:extLst>
      <p:ext uri="{BB962C8B-B14F-4D97-AF65-F5344CB8AC3E}">
        <p14:creationId xmlns:p14="http://schemas.microsoft.com/office/powerpoint/2010/main" val="3320375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le slide - black 5">
    <p:bg>
      <p:bgPr>
        <a:solidFill>
          <a:schemeClr val="accent5">
            <a:lumMod val="95000"/>
            <a:lumOff val="5000"/>
          </a:schemeClr>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454E4C6-ADDA-F548-BB5D-EE44D4E1C6C9}"/>
              </a:ext>
            </a:extLst>
          </p:cNvPr>
          <p:cNvPicPr>
            <a:picLocks noChangeAspect="1"/>
          </p:cNvPicPr>
          <p:nvPr userDrawn="1"/>
        </p:nvPicPr>
        <p:blipFill rotWithShape="1">
          <a:blip r:embed="rId2"/>
          <a:srcRect t="19255" r="31254" b="15199"/>
          <a:stretch/>
        </p:blipFill>
        <p:spPr>
          <a:xfrm>
            <a:off x="5061857" y="0"/>
            <a:ext cx="5349515" cy="5143501"/>
          </a:xfrm>
          <a:prstGeom prst="rect">
            <a:avLst/>
          </a:prstGeom>
        </p:spPr>
      </p:pic>
      <p:sp>
        <p:nvSpPr>
          <p:cNvPr id="6" name="Title 1">
            <a:extLst>
              <a:ext uri="{FF2B5EF4-FFF2-40B4-BE49-F238E27FC236}">
                <a16:creationId xmlns:a16="http://schemas.microsoft.com/office/drawing/2014/main" id="{4B9957A7-FF5B-3B49-BAB5-FC9DB9952AB8}"/>
              </a:ext>
            </a:extLst>
          </p:cNvPr>
          <p:cNvSpPr>
            <a:spLocks noGrp="1"/>
          </p:cNvSpPr>
          <p:nvPr>
            <p:ph type="ctrTitle"/>
          </p:nvPr>
        </p:nvSpPr>
        <p:spPr>
          <a:xfrm>
            <a:off x="444826" y="1297323"/>
            <a:ext cx="4391676" cy="1383122"/>
          </a:xfrm>
        </p:spPr>
        <p:txBody>
          <a:bodyPr>
            <a:noAutofit/>
          </a:bodyPr>
          <a:lstStyle>
            <a:lvl1pPr>
              <a:defRPr sz="1747">
                <a:solidFill>
                  <a:schemeClr val="bg1"/>
                </a:solidFill>
                <a:latin typeface="Verdana" pitchFamily="34" charset="0"/>
                <a:ea typeface="Verdana" pitchFamily="34" charset="0"/>
                <a:cs typeface="Verdana" pitchFamily="34" charset="0"/>
              </a:defRPr>
            </a:lvl1pPr>
          </a:lstStyle>
          <a:p>
            <a:r>
              <a:rPr lang="en-GB" dirty="0"/>
              <a:t>Click to edit Master title style</a:t>
            </a:r>
          </a:p>
        </p:txBody>
      </p:sp>
      <p:sp>
        <p:nvSpPr>
          <p:cNvPr id="8" name="Picture Placeholder 9">
            <a:extLst>
              <a:ext uri="{FF2B5EF4-FFF2-40B4-BE49-F238E27FC236}">
                <a16:creationId xmlns:a16="http://schemas.microsoft.com/office/drawing/2014/main" id="{7964DC32-80A7-804C-8C9C-6527B3F35D5D}"/>
              </a:ext>
            </a:extLst>
          </p:cNvPr>
          <p:cNvSpPr>
            <a:spLocks noGrp="1"/>
          </p:cNvSpPr>
          <p:nvPr>
            <p:ph type="pic" sz="quarter" idx="11"/>
          </p:nvPr>
        </p:nvSpPr>
        <p:spPr>
          <a:xfrm>
            <a:off x="430306" y="4273368"/>
            <a:ext cx="1386765" cy="502487"/>
          </a:xfrm>
        </p:spPr>
        <p:txBody>
          <a:bodyPr/>
          <a:lstStyle/>
          <a:p>
            <a:endParaRPr lang="en-US" dirty="0"/>
          </a:p>
        </p:txBody>
      </p:sp>
      <p:sp>
        <p:nvSpPr>
          <p:cNvPr id="9" name="Subtitle 2">
            <a:extLst>
              <a:ext uri="{FF2B5EF4-FFF2-40B4-BE49-F238E27FC236}">
                <a16:creationId xmlns:a16="http://schemas.microsoft.com/office/drawing/2014/main" id="{2E5AF540-5BB1-4442-8684-7436CE189098}"/>
              </a:ext>
            </a:extLst>
          </p:cNvPr>
          <p:cNvSpPr>
            <a:spLocks noGrp="1"/>
          </p:cNvSpPr>
          <p:nvPr>
            <p:ph type="subTitle" idx="1"/>
          </p:nvPr>
        </p:nvSpPr>
        <p:spPr>
          <a:xfrm>
            <a:off x="441049" y="2801517"/>
            <a:ext cx="4130951" cy="1011844"/>
          </a:xfrm>
        </p:spPr>
        <p:txBody>
          <a:bodyPr tIns="0" anchor="t">
            <a:normAutofit/>
          </a:bodyPr>
          <a:lstStyle>
            <a:lvl1pPr marL="0" indent="0" algn="l">
              <a:buNone/>
              <a:defRPr sz="1400" b="0">
                <a:solidFill>
                  <a:schemeClr val="bg2"/>
                </a:solidFill>
              </a:defRPr>
            </a:lvl1pPr>
            <a:lvl2pPr marL="249612" indent="0" algn="ctr">
              <a:buNone/>
              <a:defRPr>
                <a:solidFill>
                  <a:schemeClr val="tx1">
                    <a:tint val="75000"/>
                  </a:schemeClr>
                </a:solidFill>
              </a:defRPr>
            </a:lvl2pPr>
            <a:lvl3pPr marL="499225" indent="0" algn="ctr">
              <a:buNone/>
              <a:defRPr>
                <a:solidFill>
                  <a:schemeClr val="tx1">
                    <a:tint val="75000"/>
                  </a:schemeClr>
                </a:solidFill>
              </a:defRPr>
            </a:lvl3pPr>
            <a:lvl4pPr marL="748836" indent="0" algn="ctr">
              <a:buNone/>
              <a:defRPr>
                <a:solidFill>
                  <a:schemeClr val="tx1">
                    <a:tint val="75000"/>
                  </a:schemeClr>
                </a:solidFill>
              </a:defRPr>
            </a:lvl4pPr>
            <a:lvl5pPr marL="998448" indent="0" algn="ctr">
              <a:buNone/>
              <a:defRPr>
                <a:solidFill>
                  <a:schemeClr val="tx1">
                    <a:tint val="75000"/>
                  </a:schemeClr>
                </a:solidFill>
              </a:defRPr>
            </a:lvl5pPr>
            <a:lvl6pPr marL="1248060" indent="0" algn="ctr">
              <a:buNone/>
              <a:defRPr>
                <a:solidFill>
                  <a:schemeClr val="tx1">
                    <a:tint val="75000"/>
                  </a:schemeClr>
                </a:solidFill>
              </a:defRPr>
            </a:lvl6pPr>
            <a:lvl7pPr marL="1497671" indent="0" algn="ctr">
              <a:buNone/>
              <a:defRPr>
                <a:solidFill>
                  <a:schemeClr val="tx1">
                    <a:tint val="75000"/>
                  </a:schemeClr>
                </a:solidFill>
              </a:defRPr>
            </a:lvl7pPr>
            <a:lvl8pPr marL="1747283" indent="0" algn="ctr">
              <a:buNone/>
              <a:defRPr>
                <a:solidFill>
                  <a:schemeClr val="tx1">
                    <a:tint val="75000"/>
                  </a:schemeClr>
                </a:solidFill>
              </a:defRPr>
            </a:lvl8pPr>
            <a:lvl9pPr marL="1996895" indent="0" algn="ctr">
              <a:buNone/>
              <a:defRPr>
                <a:solidFill>
                  <a:schemeClr val="tx1">
                    <a:tint val="75000"/>
                  </a:schemeClr>
                </a:solidFill>
              </a:defRPr>
            </a:lvl9pPr>
          </a:lstStyle>
          <a:p>
            <a:r>
              <a:rPr lang="en-GB" dirty="0"/>
              <a:t>Click to edit Master subtitle style</a:t>
            </a:r>
          </a:p>
        </p:txBody>
      </p:sp>
      <p:pic>
        <p:nvPicPr>
          <p:cNvPr id="10" name="Picture 9">
            <a:extLst>
              <a:ext uri="{FF2B5EF4-FFF2-40B4-BE49-F238E27FC236}">
                <a16:creationId xmlns:a16="http://schemas.microsoft.com/office/drawing/2014/main" id="{8D889B18-AE39-7543-B710-E4FADE221D3E}"/>
              </a:ext>
            </a:extLst>
          </p:cNvPr>
          <p:cNvPicPr>
            <a:picLocks noChangeAspect="1"/>
          </p:cNvPicPr>
          <p:nvPr userDrawn="1"/>
        </p:nvPicPr>
        <p:blipFill>
          <a:blip r:embed="rId3"/>
          <a:stretch>
            <a:fillRect/>
          </a:stretch>
        </p:blipFill>
        <p:spPr>
          <a:xfrm>
            <a:off x="4129876" y="262999"/>
            <a:ext cx="670724" cy="673094"/>
          </a:xfrm>
          <a:prstGeom prst="rect">
            <a:avLst/>
          </a:prstGeom>
        </p:spPr>
      </p:pic>
    </p:spTree>
    <p:extLst>
      <p:ext uri="{BB962C8B-B14F-4D97-AF65-F5344CB8AC3E}">
        <p14:creationId xmlns:p14="http://schemas.microsoft.com/office/powerpoint/2010/main" val="15768896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slide - white 5">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C2686B8-DCDE-2346-933C-3A2003CBF567}"/>
              </a:ext>
            </a:extLst>
          </p:cNvPr>
          <p:cNvPicPr>
            <a:picLocks noChangeAspect="1"/>
          </p:cNvPicPr>
          <p:nvPr userDrawn="1"/>
        </p:nvPicPr>
        <p:blipFill rotWithShape="1">
          <a:blip r:embed="rId2"/>
          <a:srcRect t="10603" r="22847" b="8102"/>
          <a:stretch/>
        </p:blipFill>
        <p:spPr>
          <a:xfrm>
            <a:off x="4882991" y="15681"/>
            <a:ext cx="5048410" cy="5143500"/>
          </a:xfrm>
          <a:prstGeom prst="rect">
            <a:avLst/>
          </a:prstGeom>
        </p:spPr>
      </p:pic>
      <p:sp>
        <p:nvSpPr>
          <p:cNvPr id="6" name="Title 1">
            <a:extLst>
              <a:ext uri="{FF2B5EF4-FFF2-40B4-BE49-F238E27FC236}">
                <a16:creationId xmlns:a16="http://schemas.microsoft.com/office/drawing/2014/main" id="{CF87B754-25EF-9B47-B17E-ADCB207E9F09}"/>
              </a:ext>
            </a:extLst>
          </p:cNvPr>
          <p:cNvSpPr>
            <a:spLocks noGrp="1"/>
          </p:cNvSpPr>
          <p:nvPr>
            <p:ph type="ctrTitle"/>
          </p:nvPr>
        </p:nvSpPr>
        <p:spPr>
          <a:xfrm>
            <a:off x="444825" y="1297323"/>
            <a:ext cx="4127175" cy="1383122"/>
          </a:xfrm>
        </p:spPr>
        <p:txBody>
          <a:bodyPr>
            <a:noAutofit/>
          </a:bodyPr>
          <a:lstStyle>
            <a:lvl1pPr>
              <a:defRPr sz="1747">
                <a:solidFill>
                  <a:schemeClr val="tx1"/>
                </a:solidFill>
                <a:latin typeface="Verdana" pitchFamily="34" charset="0"/>
                <a:ea typeface="Verdana" pitchFamily="34" charset="0"/>
                <a:cs typeface="Verdana" pitchFamily="34" charset="0"/>
              </a:defRPr>
            </a:lvl1pPr>
          </a:lstStyle>
          <a:p>
            <a:r>
              <a:rPr lang="en-GB" dirty="0"/>
              <a:t>Click to edit Master title style</a:t>
            </a:r>
          </a:p>
        </p:txBody>
      </p:sp>
      <p:sp>
        <p:nvSpPr>
          <p:cNvPr id="8" name="Picture Placeholder 9">
            <a:extLst>
              <a:ext uri="{FF2B5EF4-FFF2-40B4-BE49-F238E27FC236}">
                <a16:creationId xmlns:a16="http://schemas.microsoft.com/office/drawing/2014/main" id="{C05DA98F-8E6D-9840-A903-A5D31ED0F4A1}"/>
              </a:ext>
            </a:extLst>
          </p:cNvPr>
          <p:cNvSpPr>
            <a:spLocks noGrp="1"/>
          </p:cNvSpPr>
          <p:nvPr>
            <p:ph type="pic" sz="quarter" idx="11"/>
          </p:nvPr>
        </p:nvSpPr>
        <p:spPr>
          <a:xfrm>
            <a:off x="430306" y="4273368"/>
            <a:ext cx="1386765" cy="502487"/>
          </a:xfrm>
        </p:spPr>
        <p:txBody>
          <a:bodyPr/>
          <a:lstStyle>
            <a:lvl1pPr>
              <a:defRPr>
                <a:solidFill>
                  <a:schemeClr val="tx1"/>
                </a:solidFill>
              </a:defRPr>
            </a:lvl1pPr>
          </a:lstStyle>
          <a:p>
            <a:endParaRPr lang="en-US" dirty="0"/>
          </a:p>
        </p:txBody>
      </p:sp>
      <p:sp>
        <p:nvSpPr>
          <p:cNvPr id="9" name="Subtitle 2">
            <a:extLst>
              <a:ext uri="{FF2B5EF4-FFF2-40B4-BE49-F238E27FC236}">
                <a16:creationId xmlns:a16="http://schemas.microsoft.com/office/drawing/2014/main" id="{2F8977B7-37A0-3D42-A638-7E828B95C379}"/>
              </a:ext>
            </a:extLst>
          </p:cNvPr>
          <p:cNvSpPr>
            <a:spLocks noGrp="1"/>
          </p:cNvSpPr>
          <p:nvPr>
            <p:ph type="subTitle" idx="1"/>
          </p:nvPr>
        </p:nvSpPr>
        <p:spPr>
          <a:xfrm>
            <a:off x="441049" y="2801517"/>
            <a:ext cx="4130951" cy="1011844"/>
          </a:xfrm>
        </p:spPr>
        <p:txBody>
          <a:bodyPr tIns="0" anchor="t">
            <a:normAutofit/>
          </a:bodyPr>
          <a:lstStyle>
            <a:lvl1pPr marL="0" indent="0" algn="l">
              <a:buNone/>
              <a:defRPr sz="1400" b="0">
                <a:solidFill>
                  <a:schemeClr val="bg2"/>
                </a:solidFill>
              </a:defRPr>
            </a:lvl1pPr>
            <a:lvl2pPr marL="249612" indent="0" algn="ctr">
              <a:buNone/>
              <a:defRPr>
                <a:solidFill>
                  <a:schemeClr val="tx1">
                    <a:tint val="75000"/>
                  </a:schemeClr>
                </a:solidFill>
              </a:defRPr>
            </a:lvl2pPr>
            <a:lvl3pPr marL="499225" indent="0" algn="ctr">
              <a:buNone/>
              <a:defRPr>
                <a:solidFill>
                  <a:schemeClr val="tx1">
                    <a:tint val="75000"/>
                  </a:schemeClr>
                </a:solidFill>
              </a:defRPr>
            </a:lvl3pPr>
            <a:lvl4pPr marL="748836" indent="0" algn="ctr">
              <a:buNone/>
              <a:defRPr>
                <a:solidFill>
                  <a:schemeClr val="tx1">
                    <a:tint val="75000"/>
                  </a:schemeClr>
                </a:solidFill>
              </a:defRPr>
            </a:lvl4pPr>
            <a:lvl5pPr marL="998448" indent="0" algn="ctr">
              <a:buNone/>
              <a:defRPr>
                <a:solidFill>
                  <a:schemeClr val="tx1">
                    <a:tint val="75000"/>
                  </a:schemeClr>
                </a:solidFill>
              </a:defRPr>
            </a:lvl5pPr>
            <a:lvl6pPr marL="1248060" indent="0" algn="ctr">
              <a:buNone/>
              <a:defRPr>
                <a:solidFill>
                  <a:schemeClr val="tx1">
                    <a:tint val="75000"/>
                  </a:schemeClr>
                </a:solidFill>
              </a:defRPr>
            </a:lvl6pPr>
            <a:lvl7pPr marL="1497671" indent="0" algn="ctr">
              <a:buNone/>
              <a:defRPr>
                <a:solidFill>
                  <a:schemeClr val="tx1">
                    <a:tint val="75000"/>
                  </a:schemeClr>
                </a:solidFill>
              </a:defRPr>
            </a:lvl7pPr>
            <a:lvl8pPr marL="1747283" indent="0" algn="ctr">
              <a:buNone/>
              <a:defRPr>
                <a:solidFill>
                  <a:schemeClr val="tx1">
                    <a:tint val="75000"/>
                  </a:schemeClr>
                </a:solidFill>
              </a:defRPr>
            </a:lvl8pPr>
            <a:lvl9pPr marL="1996895" indent="0" algn="ctr">
              <a:buNone/>
              <a:defRPr>
                <a:solidFill>
                  <a:schemeClr val="tx1">
                    <a:tint val="75000"/>
                  </a:schemeClr>
                </a:solidFill>
              </a:defRPr>
            </a:lvl9pPr>
          </a:lstStyle>
          <a:p>
            <a:r>
              <a:rPr lang="en-GB" dirty="0"/>
              <a:t>Click to edit Master subtitle style</a:t>
            </a:r>
          </a:p>
        </p:txBody>
      </p:sp>
    </p:spTree>
    <p:extLst>
      <p:ext uri="{BB962C8B-B14F-4D97-AF65-F5344CB8AC3E}">
        <p14:creationId xmlns:p14="http://schemas.microsoft.com/office/powerpoint/2010/main" val="21972391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4_Divider 1">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3558D004-E5A0-5645-BFB2-5E3619BC61CE}"/>
              </a:ext>
            </a:extLst>
          </p:cNvPr>
          <p:cNvSpPr>
            <a:spLocks noGrp="1"/>
          </p:cNvSpPr>
          <p:nvPr>
            <p:ph type="ctrTitle"/>
          </p:nvPr>
        </p:nvSpPr>
        <p:spPr>
          <a:xfrm>
            <a:off x="444825" y="1297323"/>
            <a:ext cx="4127175" cy="1383122"/>
          </a:xfrm>
        </p:spPr>
        <p:txBody>
          <a:bodyPr>
            <a:noAutofit/>
          </a:bodyPr>
          <a:lstStyle>
            <a:lvl1pPr>
              <a:defRPr sz="1747">
                <a:solidFill>
                  <a:schemeClr val="tx1"/>
                </a:solidFill>
                <a:latin typeface="Verdana" pitchFamily="34" charset="0"/>
                <a:ea typeface="Verdana" pitchFamily="34" charset="0"/>
                <a:cs typeface="Verdana" pitchFamily="34" charset="0"/>
              </a:defRPr>
            </a:lvl1pPr>
          </a:lstStyle>
          <a:p>
            <a:r>
              <a:rPr lang="en-GB" dirty="0"/>
              <a:t>Click to edit Master title style</a:t>
            </a:r>
          </a:p>
        </p:txBody>
      </p:sp>
      <p:sp>
        <p:nvSpPr>
          <p:cNvPr id="4" name="Subtitle 2">
            <a:extLst>
              <a:ext uri="{FF2B5EF4-FFF2-40B4-BE49-F238E27FC236}">
                <a16:creationId xmlns:a16="http://schemas.microsoft.com/office/drawing/2014/main" id="{5C3D98BC-1EC1-C940-89C6-C6D3DC4EEC10}"/>
              </a:ext>
            </a:extLst>
          </p:cNvPr>
          <p:cNvSpPr>
            <a:spLocks noGrp="1"/>
          </p:cNvSpPr>
          <p:nvPr>
            <p:ph type="subTitle" idx="1"/>
          </p:nvPr>
        </p:nvSpPr>
        <p:spPr>
          <a:xfrm>
            <a:off x="441049" y="2801517"/>
            <a:ext cx="4130951" cy="1011844"/>
          </a:xfrm>
        </p:spPr>
        <p:txBody>
          <a:bodyPr tIns="0" anchor="t">
            <a:normAutofit/>
          </a:bodyPr>
          <a:lstStyle>
            <a:lvl1pPr marL="0" indent="0" algn="l">
              <a:buNone/>
              <a:defRPr sz="1400" b="0">
                <a:solidFill>
                  <a:schemeClr val="bg2"/>
                </a:solidFill>
              </a:defRPr>
            </a:lvl1pPr>
            <a:lvl2pPr marL="249612" indent="0" algn="ctr">
              <a:buNone/>
              <a:defRPr>
                <a:solidFill>
                  <a:schemeClr val="tx1">
                    <a:tint val="75000"/>
                  </a:schemeClr>
                </a:solidFill>
              </a:defRPr>
            </a:lvl2pPr>
            <a:lvl3pPr marL="499225" indent="0" algn="ctr">
              <a:buNone/>
              <a:defRPr>
                <a:solidFill>
                  <a:schemeClr val="tx1">
                    <a:tint val="75000"/>
                  </a:schemeClr>
                </a:solidFill>
              </a:defRPr>
            </a:lvl3pPr>
            <a:lvl4pPr marL="748836" indent="0" algn="ctr">
              <a:buNone/>
              <a:defRPr>
                <a:solidFill>
                  <a:schemeClr val="tx1">
                    <a:tint val="75000"/>
                  </a:schemeClr>
                </a:solidFill>
              </a:defRPr>
            </a:lvl4pPr>
            <a:lvl5pPr marL="998448" indent="0" algn="ctr">
              <a:buNone/>
              <a:defRPr>
                <a:solidFill>
                  <a:schemeClr val="tx1">
                    <a:tint val="75000"/>
                  </a:schemeClr>
                </a:solidFill>
              </a:defRPr>
            </a:lvl5pPr>
            <a:lvl6pPr marL="1248060" indent="0" algn="ctr">
              <a:buNone/>
              <a:defRPr>
                <a:solidFill>
                  <a:schemeClr val="tx1">
                    <a:tint val="75000"/>
                  </a:schemeClr>
                </a:solidFill>
              </a:defRPr>
            </a:lvl6pPr>
            <a:lvl7pPr marL="1497671" indent="0" algn="ctr">
              <a:buNone/>
              <a:defRPr>
                <a:solidFill>
                  <a:schemeClr val="tx1">
                    <a:tint val="75000"/>
                  </a:schemeClr>
                </a:solidFill>
              </a:defRPr>
            </a:lvl7pPr>
            <a:lvl8pPr marL="1747283" indent="0" algn="ctr">
              <a:buNone/>
              <a:defRPr>
                <a:solidFill>
                  <a:schemeClr val="tx1">
                    <a:tint val="75000"/>
                  </a:schemeClr>
                </a:solidFill>
              </a:defRPr>
            </a:lvl8pPr>
            <a:lvl9pPr marL="1996895" indent="0" algn="ctr">
              <a:buNone/>
              <a:defRPr>
                <a:solidFill>
                  <a:schemeClr val="tx1">
                    <a:tint val="75000"/>
                  </a:schemeClr>
                </a:solidFill>
              </a:defRPr>
            </a:lvl9pPr>
          </a:lstStyle>
          <a:p>
            <a:r>
              <a:rPr lang="en-GB" dirty="0"/>
              <a:t>Click to edit Master subtitle style</a:t>
            </a:r>
          </a:p>
        </p:txBody>
      </p:sp>
    </p:spTree>
    <p:extLst>
      <p:ext uri="{BB962C8B-B14F-4D97-AF65-F5344CB8AC3E}">
        <p14:creationId xmlns:p14="http://schemas.microsoft.com/office/powerpoint/2010/main" val="35192973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slide - black ">
    <p:bg>
      <p:bgPr>
        <a:solidFill>
          <a:schemeClr val="accent5">
            <a:lumMod val="95000"/>
            <a:lumOff val="5000"/>
          </a:schemeClr>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6EAB97E-0E50-1B40-B415-3E1B69F95573}"/>
              </a:ext>
            </a:extLst>
          </p:cNvPr>
          <p:cNvPicPr>
            <a:picLocks noChangeAspect="1"/>
          </p:cNvPicPr>
          <p:nvPr userDrawn="1"/>
        </p:nvPicPr>
        <p:blipFill rotWithShape="1">
          <a:blip r:embed="rId2"/>
          <a:srcRect t="10603" r="22847" b="8102"/>
          <a:stretch/>
        </p:blipFill>
        <p:spPr>
          <a:xfrm>
            <a:off x="4984591" y="0"/>
            <a:ext cx="5048410" cy="5143500"/>
          </a:xfrm>
          <a:prstGeom prst="rect">
            <a:avLst/>
          </a:prstGeom>
        </p:spPr>
      </p:pic>
      <p:sp>
        <p:nvSpPr>
          <p:cNvPr id="6" name="Title 1">
            <a:extLst>
              <a:ext uri="{FF2B5EF4-FFF2-40B4-BE49-F238E27FC236}">
                <a16:creationId xmlns:a16="http://schemas.microsoft.com/office/drawing/2014/main" id="{2513A8F3-C219-664B-8B73-06573154A03F}"/>
              </a:ext>
            </a:extLst>
          </p:cNvPr>
          <p:cNvSpPr>
            <a:spLocks noGrp="1"/>
          </p:cNvSpPr>
          <p:nvPr>
            <p:ph type="ctrTitle"/>
          </p:nvPr>
        </p:nvSpPr>
        <p:spPr>
          <a:xfrm>
            <a:off x="444826" y="1297323"/>
            <a:ext cx="4391676" cy="1383122"/>
          </a:xfrm>
        </p:spPr>
        <p:txBody>
          <a:bodyPr>
            <a:noAutofit/>
          </a:bodyPr>
          <a:lstStyle>
            <a:lvl1pPr>
              <a:defRPr sz="1747">
                <a:solidFill>
                  <a:schemeClr val="bg1"/>
                </a:solidFill>
                <a:latin typeface="Verdana" pitchFamily="34" charset="0"/>
                <a:ea typeface="Verdana" pitchFamily="34" charset="0"/>
                <a:cs typeface="Verdana" pitchFamily="34" charset="0"/>
              </a:defRPr>
            </a:lvl1pPr>
          </a:lstStyle>
          <a:p>
            <a:r>
              <a:rPr lang="en-GB" dirty="0"/>
              <a:t>Click to edit Master title style</a:t>
            </a:r>
          </a:p>
        </p:txBody>
      </p:sp>
      <p:sp>
        <p:nvSpPr>
          <p:cNvPr id="8" name="Picture Placeholder 9">
            <a:extLst>
              <a:ext uri="{FF2B5EF4-FFF2-40B4-BE49-F238E27FC236}">
                <a16:creationId xmlns:a16="http://schemas.microsoft.com/office/drawing/2014/main" id="{772731C2-A2A0-8E43-A103-C41C56ED90DA}"/>
              </a:ext>
            </a:extLst>
          </p:cNvPr>
          <p:cNvSpPr>
            <a:spLocks noGrp="1"/>
          </p:cNvSpPr>
          <p:nvPr>
            <p:ph type="pic" sz="quarter" idx="11"/>
          </p:nvPr>
        </p:nvSpPr>
        <p:spPr>
          <a:xfrm>
            <a:off x="430306" y="4273368"/>
            <a:ext cx="1386765" cy="502487"/>
          </a:xfrm>
        </p:spPr>
        <p:txBody>
          <a:bodyPr/>
          <a:lstStyle/>
          <a:p>
            <a:endParaRPr lang="en-US" dirty="0"/>
          </a:p>
        </p:txBody>
      </p:sp>
      <p:sp>
        <p:nvSpPr>
          <p:cNvPr id="9" name="Subtitle 2">
            <a:extLst>
              <a:ext uri="{FF2B5EF4-FFF2-40B4-BE49-F238E27FC236}">
                <a16:creationId xmlns:a16="http://schemas.microsoft.com/office/drawing/2014/main" id="{C1978AA4-8AC1-F74E-85A4-F895002634FA}"/>
              </a:ext>
            </a:extLst>
          </p:cNvPr>
          <p:cNvSpPr>
            <a:spLocks noGrp="1"/>
          </p:cNvSpPr>
          <p:nvPr>
            <p:ph type="subTitle" idx="1"/>
          </p:nvPr>
        </p:nvSpPr>
        <p:spPr>
          <a:xfrm>
            <a:off x="441049" y="2801517"/>
            <a:ext cx="4130951" cy="1011844"/>
          </a:xfrm>
        </p:spPr>
        <p:txBody>
          <a:bodyPr tIns="0" anchor="t">
            <a:normAutofit/>
          </a:bodyPr>
          <a:lstStyle>
            <a:lvl1pPr marL="0" indent="0" algn="l">
              <a:buNone/>
              <a:defRPr sz="1400" b="0">
                <a:solidFill>
                  <a:schemeClr val="bg2"/>
                </a:solidFill>
              </a:defRPr>
            </a:lvl1pPr>
            <a:lvl2pPr marL="249612" indent="0" algn="ctr">
              <a:buNone/>
              <a:defRPr>
                <a:solidFill>
                  <a:schemeClr val="tx1">
                    <a:tint val="75000"/>
                  </a:schemeClr>
                </a:solidFill>
              </a:defRPr>
            </a:lvl2pPr>
            <a:lvl3pPr marL="499225" indent="0" algn="ctr">
              <a:buNone/>
              <a:defRPr>
                <a:solidFill>
                  <a:schemeClr val="tx1">
                    <a:tint val="75000"/>
                  </a:schemeClr>
                </a:solidFill>
              </a:defRPr>
            </a:lvl3pPr>
            <a:lvl4pPr marL="748836" indent="0" algn="ctr">
              <a:buNone/>
              <a:defRPr>
                <a:solidFill>
                  <a:schemeClr val="tx1">
                    <a:tint val="75000"/>
                  </a:schemeClr>
                </a:solidFill>
              </a:defRPr>
            </a:lvl4pPr>
            <a:lvl5pPr marL="998448" indent="0" algn="ctr">
              <a:buNone/>
              <a:defRPr>
                <a:solidFill>
                  <a:schemeClr val="tx1">
                    <a:tint val="75000"/>
                  </a:schemeClr>
                </a:solidFill>
              </a:defRPr>
            </a:lvl5pPr>
            <a:lvl6pPr marL="1248060" indent="0" algn="ctr">
              <a:buNone/>
              <a:defRPr>
                <a:solidFill>
                  <a:schemeClr val="tx1">
                    <a:tint val="75000"/>
                  </a:schemeClr>
                </a:solidFill>
              </a:defRPr>
            </a:lvl6pPr>
            <a:lvl7pPr marL="1497671" indent="0" algn="ctr">
              <a:buNone/>
              <a:defRPr>
                <a:solidFill>
                  <a:schemeClr val="tx1">
                    <a:tint val="75000"/>
                  </a:schemeClr>
                </a:solidFill>
              </a:defRPr>
            </a:lvl7pPr>
            <a:lvl8pPr marL="1747283" indent="0" algn="ctr">
              <a:buNone/>
              <a:defRPr>
                <a:solidFill>
                  <a:schemeClr val="tx1">
                    <a:tint val="75000"/>
                  </a:schemeClr>
                </a:solidFill>
              </a:defRPr>
            </a:lvl8pPr>
            <a:lvl9pPr marL="1996895" indent="0" algn="ctr">
              <a:buNone/>
              <a:defRPr>
                <a:solidFill>
                  <a:schemeClr val="tx1">
                    <a:tint val="75000"/>
                  </a:schemeClr>
                </a:solidFill>
              </a:defRPr>
            </a:lvl9pPr>
          </a:lstStyle>
          <a:p>
            <a:r>
              <a:rPr lang="en-GB" dirty="0"/>
              <a:t>Click to edit Master subtitle style</a:t>
            </a:r>
          </a:p>
        </p:txBody>
      </p:sp>
      <p:pic>
        <p:nvPicPr>
          <p:cNvPr id="10" name="Picture 9">
            <a:extLst>
              <a:ext uri="{FF2B5EF4-FFF2-40B4-BE49-F238E27FC236}">
                <a16:creationId xmlns:a16="http://schemas.microsoft.com/office/drawing/2014/main" id="{44645BF0-D066-AF47-8E35-A3EE3EB1A966}"/>
              </a:ext>
            </a:extLst>
          </p:cNvPr>
          <p:cNvPicPr>
            <a:picLocks noChangeAspect="1"/>
          </p:cNvPicPr>
          <p:nvPr userDrawn="1"/>
        </p:nvPicPr>
        <p:blipFill>
          <a:blip r:embed="rId3"/>
          <a:stretch>
            <a:fillRect/>
          </a:stretch>
        </p:blipFill>
        <p:spPr>
          <a:xfrm>
            <a:off x="4129876" y="262999"/>
            <a:ext cx="670724" cy="673094"/>
          </a:xfrm>
          <a:prstGeom prst="rect">
            <a:avLst/>
          </a:prstGeom>
        </p:spPr>
      </p:pic>
    </p:spTree>
    <p:extLst>
      <p:ext uri="{BB962C8B-B14F-4D97-AF65-F5344CB8AC3E}">
        <p14:creationId xmlns:p14="http://schemas.microsoft.com/office/powerpoint/2010/main" val="18474622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basic text page">
    <p:spTree>
      <p:nvGrpSpPr>
        <p:cNvPr id="1" name=""/>
        <p:cNvGrpSpPr/>
        <p:nvPr/>
      </p:nvGrpSpPr>
      <p:grpSpPr>
        <a:xfrm>
          <a:off x="0" y="0"/>
          <a:ext cx="0" cy="0"/>
          <a:chOff x="0" y="0"/>
          <a:chExt cx="0" cy="0"/>
        </a:xfrm>
      </p:grpSpPr>
      <p:sp>
        <p:nvSpPr>
          <p:cNvPr id="2" name="Title 1"/>
          <p:cNvSpPr>
            <a:spLocks noGrp="1"/>
          </p:cNvSpPr>
          <p:nvPr>
            <p:ph type="title"/>
          </p:nvPr>
        </p:nvSpPr>
        <p:spPr>
          <a:xfrm>
            <a:off x="345606" y="445500"/>
            <a:ext cx="3603987" cy="630310"/>
          </a:xfrm>
        </p:spPr>
        <p:txBody>
          <a:bodyPr anchor="b">
            <a:noAutofit/>
          </a:bodyPr>
          <a:lstStyle>
            <a:lvl1pPr>
              <a:defRPr sz="1400">
                <a:latin typeface="Verdana" pitchFamily="34" charset="0"/>
                <a:ea typeface="Verdana" pitchFamily="34" charset="0"/>
                <a:cs typeface="Verdana" pitchFamily="34" charset="0"/>
              </a:defRPr>
            </a:lvl1pPr>
          </a:lstStyle>
          <a:p>
            <a:r>
              <a:rPr lang="en-GB" dirty="0"/>
              <a:t>Click to edit Master title style</a:t>
            </a:r>
          </a:p>
        </p:txBody>
      </p:sp>
      <p:sp>
        <p:nvSpPr>
          <p:cNvPr id="3" name="Content Placeholder 2"/>
          <p:cNvSpPr>
            <a:spLocks noGrp="1"/>
          </p:cNvSpPr>
          <p:nvPr>
            <p:ph idx="1"/>
          </p:nvPr>
        </p:nvSpPr>
        <p:spPr>
          <a:xfrm>
            <a:off x="320401" y="1301318"/>
            <a:ext cx="8482288" cy="3396677"/>
          </a:xfrm>
        </p:spPr>
        <p:txBody>
          <a:bodyPr/>
          <a:lstStyle>
            <a:lvl1pPr>
              <a:defRPr>
                <a:latin typeface="Verdana" pitchFamily="34" charset="0"/>
                <a:ea typeface="Verdana" pitchFamily="34" charset="0"/>
                <a:cs typeface="Verdana" pitchFamily="34" charset="0"/>
              </a:defRPr>
            </a:lvl1pPr>
            <a:lvl2pPr>
              <a:defRPr>
                <a:latin typeface="Verdana" pitchFamily="34" charset="0"/>
                <a:ea typeface="Verdana" pitchFamily="34" charset="0"/>
                <a:cs typeface="Verdana" pitchFamily="34" charset="0"/>
              </a:defRPr>
            </a:lvl2pPr>
            <a:lvl3pPr>
              <a:defRPr>
                <a:latin typeface="Verdana" pitchFamily="34" charset="0"/>
                <a:ea typeface="Verdana" pitchFamily="34" charset="0"/>
                <a:cs typeface="Verdana" pitchFamily="34" charset="0"/>
              </a:defRPr>
            </a:lvl3pPr>
            <a:lvl4pPr>
              <a:defRPr>
                <a:latin typeface="Verdana" pitchFamily="34" charset="0"/>
                <a:ea typeface="Verdana" pitchFamily="34" charset="0"/>
                <a:cs typeface="Verdana" pitchFamily="34" charset="0"/>
              </a:defRPr>
            </a:lvl4pPr>
            <a:lvl5pPr>
              <a:buFont typeface="Arial" pitchFamily="34" charset="0"/>
              <a:buChar char="–"/>
              <a:defRPr>
                <a:latin typeface="Verdana" pitchFamily="34" charset="0"/>
                <a:ea typeface="Verdana" pitchFamily="34" charset="0"/>
                <a:cs typeface="Verdana"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cxnSp>
        <p:nvCxnSpPr>
          <p:cNvPr id="7" name="Straight Connector 6"/>
          <p:cNvCxnSpPr/>
          <p:nvPr/>
        </p:nvCxnSpPr>
        <p:spPr>
          <a:xfrm>
            <a:off x="320729" y="1188564"/>
            <a:ext cx="8463281"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320729" y="4815792"/>
            <a:ext cx="8463281"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51349FE-1647-4D42-A5E7-1615C4DE31A9}"/>
              </a:ext>
            </a:extLst>
          </p:cNvPr>
          <p:cNvCxnSpPr/>
          <p:nvPr/>
        </p:nvCxnSpPr>
        <p:spPr>
          <a:xfrm>
            <a:off x="320729" y="1188564"/>
            <a:ext cx="8463281"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C5C24AE-BD95-2A4C-87BB-17238A1A86B3}"/>
              </a:ext>
            </a:extLst>
          </p:cNvPr>
          <p:cNvCxnSpPr/>
          <p:nvPr/>
        </p:nvCxnSpPr>
        <p:spPr>
          <a:xfrm>
            <a:off x="320729" y="4815792"/>
            <a:ext cx="8463281"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64763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p:spTree>
      <p:nvGrpSpPr>
        <p:cNvPr id="1" name=""/>
        <p:cNvGrpSpPr/>
        <p:nvPr/>
      </p:nvGrpSpPr>
      <p:grpSpPr>
        <a:xfrm>
          <a:off x="0" y="0"/>
          <a:ext cx="0" cy="0"/>
          <a:chOff x="0" y="0"/>
          <a:chExt cx="0" cy="0"/>
        </a:xfrm>
      </p:grpSpPr>
      <p:sp>
        <p:nvSpPr>
          <p:cNvPr id="2" name="Title 1"/>
          <p:cNvSpPr>
            <a:spLocks noGrp="1"/>
          </p:cNvSpPr>
          <p:nvPr>
            <p:ph type="title"/>
          </p:nvPr>
        </p:nvSpPr>
        <p:spPr>
          <a:xfrm>
            <a:off x="345606" y="445500"/>
            <a:ext cx="3603987" cy="630310"/>
          </a:xfrm>
        </p:spPr>
        <p:txBody>
          <a:bodyPr anchor="b">
            <a:noAutofit/>
          </a:bodyPr>
          <a:lstStyle>
            <a:lvl1pPr>
              <a:defRPr sz="1400">
                <a:latin typeface="Verdana" pitchFamily="34" charset="0"/>
                <a:ea typeface="Verdana" pitchFamily="34" charset="0"/>
                <a:cs typeface="Verdana" pitchFamily="34" charset="0"/>
              </a:defRPr>
            </a:lvl1pPr>
          </a:lstStyle>
          <a:p>
            <a:r>
              <a:rPr lang="en-GB" dirty="0"/>
              <a:t>Click to edit Master title style</a:t>
            </a:r>
          </a:p>
        </p:txBody>
      </p:sp>
      <p:cxnSp>
        <p:nvCxnSpPr>
          <p:cNvPr id="7" name="Straight Connector 6"/>
          <p:cNvCxnSpPr/>
          <p:nvPr/>
        </p:nvCxnSpPr>
        <p:spPr>
          <a:xfrm>
            <a:off x="320729" y="1188564"/>
            <a:ext cx="8463281"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320729" y="4815792"/>
            <a:ext cx="8463281"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51349FE-1647-4D42-A5E7-1615C4DE31A9}"/>
              </a:ext>
            </a:extLst>
          </p:cNvPr>
          <p:cNvCxnSpPr/>
          <p:nvPr/>
        </p:nvCxnSpPr>
        <p:spPr>
          <a:xfrm>
            <a:off x="320729" y="1188564"/>
            <a:ext cx="8463281"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C5C24AE-BD95-2A4C-87BB-17238A1A86B3}"/>
              </a:ext>
            </a:extLst>
          </p:cNvPr>
          <p:cNvCxnSpPr/>
          <p:nvPr/>
        </p:nvCxnSpPr>
        <p:spPr>
          <a:xfrm>
            <a:off x="320729" y="4815792"/>
            <a:ext cx="8463281"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5" name="Picture Placeholder 4">
            <a:extLst>
              <a:ext uri="{FF2B5EF4-FFF2-40B4-BE49-F238E27FC236}">
                <a16:creationId xmlns:a16="http://schemas.microsoft.com/office/drawing/2014/main" id="{D8EA640A-6923-EB43-9FA4-C990D2CB01CA}"/>
              </a:ext>
            </a:extLst>
          </p:cNvPr>
          <p:cNvSpPr>
            <a:spLocks noGrp="1"/>
          </p:cNvSpPr>
          <p:nvPr>
            <p:ph type="pic" sz="quarter" idx="10"/>
          </p:nvPr>
        </p:nvSpPr>
        <p:spPr>
          <a:xfrm>
            <a:off x="346075" y="1335088"/>
            <a:ext cx="8437563" cy="3371850"/>
          </a:xfrm>
        </p:spPr>
        <p:txBody>
          <a:bodyPr/>
          <a:lstStyle/>
          <a:p>
            <a:endParaRPr lang="en-US"/>
          </a:p>
        </p:txBody>
      </p:sp>
    </p:spTree>
    <p:extLst>
      <p:ext uri="{BB962C8B-B14F-4D97-AF65-F5344CB8AC3E}">
        <p14:creationId xmlns:p14="http://schemas.microsoft.com/office/powerpoint/2010/main" val="34062581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2" name="Title 1"/>
          <p:cNvSpPr>
            <a:spLocks noGrp="1"/>
          </p:cNvSpPr>
          <p:nvPr>
            <p:ph type="title"/>
          </p:nvPr>
        </p:nvSpPr>
        <p:spPr>
          <a:xfrm>
            <a:off x="345606" y="445500"/>
            <a:ext cx="3603987" cy="630310"/>
          </a:xfrm>
        </p:spPr>
        <p:txBody>
          <a:bodyPr anchor="b">
            <a:noAutofit/>
          </a:bodyPr>
          <a:lstStyle>
            <a:lvl1pPr>
              <a:defRPr sz="1400">
                <a:latin typeface="Verdana" pitchFamily="34" charset="0"/>
                <a:ea typeface="Verdana" pitchFamily="34" charset="0"/>
                <a:cs typeface="Verdana" pitchFamily="34" charset="0"/>
              </a:defRPr>
            </a:lvl1pPr>
          </a:lstStyle>
          <a:p>
            <a:r>
              <a:rPr lang="en-GB" dirty="0"/>
              <a:t>Click to edit Master title style</a:t>
            </a:r>
          </a:p>
        </p:txBody>
      </p:sp>
      <p:cxnSp>
        <p:nvCxnSpPr>
          <p:cNvPr id="7" name="Straight Connector 6"/>
          <p:cNvCxnSpPr/>
          <p:nvPr/>
        </p:nvCxnSpPr>
        <p:spPr>
          <a:xfrm>
            <a:off x="320729" y="1188564"/>
            <a:ext cx="8463281"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320729" y="4815792"/>
            <a:ext cx="8463281"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51349FE-1647-4D42-A5E7-1615C4DE31A9}"/>
              </a:ext>
            </a:extLst>
          </p:cNvPr>
          <p:cNvCxnSpPr/>
          <p:nvPr/>
        </p:nvCxnSpPr>
        <p:spPr>
          <a:xfrm>
            <a:off x="320729" y="1188564"/>
            <a:ext cx="8463281"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C5C24AE-BD95-2A4C-87BB-17238A1A86B3}"/>
              </a:ext>
            </a:extLst>
          </p:cNvPr>
          <p:cNvCxnSpPr/>
          <p:nvPr/>
        </p:nvCxnSpPr>
        <p:spPr>
          <a:xfrm>
            <a:off x="320729" y="4815792"/>
            <a:ext cx="8463281"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4" name="Table Placeholder 3">
            <a:extLst>
              <a:ext uri="{FF2B5EF4-FFF2-40B4-BE49-F238E27FC236}">
                <a16:creationId xmlns:a16="http://schemas.microsoft.com/office/drawing/2014/main" id="{DE928D72-8D43-1346-95E7-0D3FF88324C8}"/>
              </a:ext>
            </a:extLst>
          </p:cNvPr>
          <p:cNvSpPr>
            <a:spLocks noGrp="1"/>
          </p:cNvSpPr>
          <p:nvPr>
            <p:ph type="tbl" sz="quarter" idx="10"/>
          </p:nvPr>
        </p:nvSpPr>
        <p:spPr>
          <a:xfrm>
            <a:off x="320675" y="1362075"/>
            <a:ext cx="8462963" cy="3308350"/>
          </a:xfrm>
        </p:spPr>
        <p:txBody>
          <a:bodyPr/>
          <a:lstStyle/>
          <a:p>
            <a:endParaRPr lang="en-US"/>
          </a:p>
        </p:txBody>
      </p:sp>
    </p:spTree>
    <p:extLst>
      <p:ext uri="{BB962C8B-B14F-4D97-AF65-F5344CB8AC3E}">
        <p14:creationId xmlns:p14="http://schemas.microsoft.com/office/powerpoint/2010/main" val="7302889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and image">
    <p:spTree>
      <p:nvGrpSpPr>
        <p:cNvPr id="1" name=""/>
        <p:cNvGrpSpPr/>
        <p:nvPr/>
      </p:nvGrpSpPr>
      <p:grpSpPr>
        <a:xfrm>
          <a:off x="0" y="0"/>
          <a:ext cx="0" cy="0"/>
          <a:chOff x="0" y="0"/>
          <a:chExt cx="0" cy="0"/>
        </a:xfrm>
      </p:grpSpPr>
      <p:sp>
        <p:nvSpPr>
          <p:cNvPr id="2" name="Title 1"/>
          <p:cNvSpPr>
            <a:spLocks noGrp="1"/>
          </p:cNvSpPr>
          <p:nvPr>
            <p:ph type="title"/>
          </p:nvPr>
        </p:nvSpPr>
        <p:spPr>
          <a:xfrm>
            <a:off x="345606" y="445500"/>
            <a:ext cx="3603987" cy="630310"/>
          </a:xfrm>
        </p:spPr>
        <p:txBody>
          <a:bodyPr anchor="b">
            <a:noAutofit/>
          </a:bodyPr>
          <a:lstStyle>
            <a:lvl1pPr>
              <a:defRPr sz="1400">
                <a:latin typeface="Verdana" pitchFamily="34" charset="0"/>
                <a:ea typeface="Verdana" pitchFamily="34" charset="0"/>
                <a:cs typeface="Verdana" pitchFamily="34" charset="0"/>
              </a:defRPr>
            </a:lvl1pPr>
          </a:lstStyle>
          <a:p>
            <a:r>
              <a:rPr lang="en-GB" dirty="0"/>
              <a:t>Click to edit Master title style</a:t>
            </a:r>
          </a:p>
        </p:txBody>
      </p:sp>
      <p:sp>
        <p:nvSpPr>
          <p:cNvPr id="3" name="Content Placeholder 2"/>
          <p:cNvSpPr>
            <a:spLocks noGrp="1"/>
          </p:cNvSpPr>
          <p:nvPr>
            <p:ph idx="1"/>
          </p:nvPr>
        </p:nvSpPr>
        <p:spPr>
          <a:xfrm>
            <a:off x="320401" y="1301318"/>
            <a:ext cx="3629192" cy="3396680"/>
          </a:xfrm>
        </p:spPr>
        <p:txBody>
          <a:bodyPr/>
          <a:lstStyle>
            <a:lvl1pPr>
              <a:defRPr>
                <a:latin typeface="Verdana" pitchFamily="34" charset="0"/>
                <a:ea typeface="Verdana" pitchFamily="34" charset="0"/>
                <a:cs typeface="Verdana" pitchFamily="34" charset="0"/>
              </a:defRPr>
            </a:lvl1pPr>
            <a:lvl2pPr>
              <a:defRPr>
                <a:latin typeface="Verdana" pitchFamily="34" charset="0"/>
                <a:ea typeface="Verdana" pitchFamily="34" charset="0"/>
                <a:cs typeface="Verdana" pitchFamily="34" charset="0"/>
              </a:defRPr>
            </a:lvl2pPr>
            <a:lvl3pPr>
              <a:defRPr>
                <a:latin typeface="Verdana" pitchFamily="34" charset="0"/>
                <a:ea typeface="Verdana" pitchFamily="34" charset="0"/>
                <a:cs typeface="Verdana" pitchFamily="34" charset="0"/>
              </a:defRPr>
            </a:lvl3pPr>
            <a:lvl4pPr>
              <a:defRPr>
                <a:latin typeface="Verdana" pitchFamily="34" charset="0"/>
                <a:ea typeface="Verdana" pitchFamily="34" charset="0"/>
                <a:cs typeface="Verdana" pitchFamily="34" charset="0"/>
              </a:defRPr>
            </a:lvl4pPr>
            <a:lvl5pPr>
              <a:buFont typeface="Arial" pitchFamily="34" charset="0"/>
              <a:buChar char="–"/>
              <a:defRPr>
                <a:latin typeface="Verdana" pitchFamily="34" charset="0"/>
                <a:ea typeface="Verdana" pitchFamily="34" charset="0"/>
                <a:cs typeface="Verdana"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cxnSp>
        <p:nvCxnSpPr>
          <p:cNvPr id="7" name="Straight Connector 6"/>
          <p:cNvCxnSpPr/>
          <p:nvPr/>
        </p:nvCxnSpPr>
        <p:spPr>
          <a:xfrm>
            <a:off x="320729" y="1188564"/>
            <a:ext cx="8463281"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320729" y="4815792"/>
            <a:ext cx="8463281"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51349FE-1647-4D42-A5E7-1615C4DE31A9}"/>
              </a:ext>
            </a:extLst>
          </p:cNvPr>
          <p:cNvCxnSpPr/>
          <p:nvPr/>
        </p:nvCxnSpPr>
        <p:spPr>
          <a:xfrm>
            <a:off x="320729" y="1188564"/>
            <a:ext cx="8463281"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C5C24AE-BD95-2A4C-87BB-17238A1A86B3}"/>
              </a:ext>
            </a:extLst>
          </p:cNvPr>
          <p:cNvCxnSpPr/>
          <p:nvPr/>
        </p:nvCxnSpPr>
        <p:spPr>
          <a:xfrm>
            <a:off x="320729" y="4815792"/>
            <a:ext cx="8463281"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Picture Placeholder 5">
            <a:extLst>
              <a:ext uri="{FF2B5EF4-FFF2-40B4-BE49-F238E27FC236}">
                <a16:creationId xmlns:a16="http://schemas.microsoft.com/office/drawing/2014/main" id="{021FF67A-5D4C-5046-92EB-957768C622E4}"/>
              </a:ext>
            </a:extLst>
          </p:cNvPr>
          <p:cNvSpPr>
            <a:spLocks noGrp="1"/>
          </p:cNvSpPr>
          <p:nvPr>
            <p:ph type="pic" sz="quarter" idx="10"/>
          </p:nvPr>
        </p:nvSpPr>
        <p:spPr>
          <a:xfrm>
            <a:off x="4142440" y="1301318"/>
            <a:ext cx="4641569" cy="3396675"/>
          </a:xfrm>
          <a:prstGeom prst="roundRect">
            <a:avLst>
              <a:gd name="adj" fmla="val 2814"/>
            </a:avLst>
          </a:prstGeom>
        </p:spPr>
        <p:txBody>
          <a:bodyPr/>
          <a:lstStyle/>
          <a:p>
            <a:endParaRPr lang="en-US" dirty="0"/>
          </a:p>
        </p:txBody>
      </p:sp>
    </p:spTree>
    <p:extLst>
      <p:ext uri="{BB962C8B-B14F-4D97-AF65-F5344CB8AC3E}">
        <p14:creationId xmlns:p14="http://schemas.microsoft.com/office/powerpoint/2010/main" val="39671230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picture - large tex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4634753" y="2484336"/>
            <a:ext cx="3847577" cy="520765"/>
          </a:xfrm>
          <a:prstGeom prst="rect">
            <a:avLst/>
          </a:prstGeom>
        </p:spPr>
        <p:txBody>
          <a:bodyPr vert="horz" lIns="0" tIns="0" rIns="0" bIns="0" rtlCol="0" anchor="ctr" anchorCtr="0">
            <a:normAutofit/>
          </a:bodyPr>
          <a:lstStyle>
            <a:lvl1pPr>
              <a:defRPr sz="4000" b="0"/>
            </a:lvl1pPr>
          </a:lstStyle>
          <a:p>
            <a:r>
              <a:rPr lang="en-GB" dirty="0"/>
              <a:t>Click to edit Master title style</a:t>
            </a:r>
          </a:p>
        </p:txBody>
      </p:sp>
      <p:sp>
        <p:nvSpPr>
          <p:cNvPr id="3" name="Picture Placeholder 2">
            <a:extLst>
              <a:ext uri="{FF2B5EF4-FFF2-40B4-BE49-F238E27FC236}">
                <a16:creationId xmlns:a16="http://schemas.microsoft.com/office/drawing/2014/main" id="{5F6A4A8C-C057-B843-B81F-7DC575362900}"/>
              </a:ext>
            </a:extLst>
          </p:cNvPr>
          <p:cNvSpPr>
            <a:spLocks noGrp="1"/>
          </p:cNvSpPr>
          <p:nvPr>
            <p:ph type="pic" sz="quarter" idx="10"/>
          </p:nvPr>
        </p:nvSpPr>
        <p:spPr>
          <a:xfrm>
            <a:off x="277906" y="277562"/>
            <a:ext cx="4055222" cy="4572344"/>
          </a:xfrm>
          <a:prstGeom prst="roundRect">
            <a:avLst>
              <a:gd name="adj" fmla="val 2775"/>
            </a:avLst>
          </a:prstGeom>
        </p:spPr>
        <p:txBody>
          <a:bodyPr/>
          <a:lstStyle/>
          <a:p>
            <a:endParaRPr lang="en-US"/>
          </a:p>
        </p:txBody>
      </p:sp>
    </p:spTree>
    <p:extLst>
      <p:ext uri="{BB962C8B-B14F-4D97-AF65-F5344CB8AC3E}">
        <p14:creationId xmlns:p14="http://schemas.microsoft.com/office/powerpoint/2010/main" val="2719922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le Slide - image">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73107" y="1226723"/>
            <a:ext cx="4427494" cy="1383122"/>
          </a:xfrm>
        </p:spPr>
        <p:txBody>
          <a:bodyPr>
            <a:noAutofit/>
          </a:bodyPr>
          <a:lstStyle>
            <a:lvl1pPr>
              <a:defRPr sz="1747">
                <a:solidFill>
                  <a:schemeClr val="bg1"/>
                </a:solidFill>
                <a:latin typeface="Verdana" pitchFamily="34" charset="0"/>
                <a:ea typeface="Verdana" pitchFamily="34" charset="0"/>
                <a:cs typeface="Verdana" pitchFamily="34" charset="0"/>
              </a:defRPr>
            </a:lvl1pPr>
          </a:lstStyle>
          <a:p>
            <a:r>
              <a:rPr lang="en-GB" dirty="0"/>
              <a:t>Click to edit Master title style</a:t>
            </a:r>
          </a:p>
        </p:txBody>
      </p:sp>
      <p:sp>
        <p:nvSpPr>
          <p:cNvPr id="3" name="Subtitle 2"/>
          <p:cNvSpPr>
            <a:spLocks noGrp="1"/>
          </p:cNvSpPr>
          <p:nvPr>
            <p:ph type="subTitle" idx="1"/>
          </p:nvPr>
        </p:nvSpPr>
        <p:spPr>
          <a:xfrm>
            <a:off x="358587" y="2853381"/>
            <a:ext cx="4441128" cy="1011844"/>
          </a:xfrm>
        </p:spPr>
        <p:txBody>
          <a:bodyPr tIns="0" anchor="t">
            <a:normAutofit/>
          </a:bodyPr>
          <a:lstStyle>
            <a:lvl1pPr marL="0" indent="0" algn="l">
              <a:buNone/>
              <a:defRPr sz="1100" b="0">
                <a:solidFill>
                  <a:schemeClr val="bg1"/>
                </a:solidFill>
              </a:defRPr>
            </a:lvl1pPr>
            <a:lvl2pPr marL="249612" indent="0" algn="ctr">
              <a:buNone/>
              <a:defRPr>
                <a:solidFill>
                  <a:schemeClr val="tx1">
                    <a:tint val="75000"/>
                  </a:schemeClr>
                </a:solidFill>
              </a:defRPr>
            </a:lvl2pPr>
            <a:lvl3pPr marL="499225" indent="0" algn="ctr">
              <a:buNone/>
              <a:defRPr>
                <a:solidFill>
                  <a:schemeClr val="tx1">
                    <a:tint val="75000"/>
                  </a:schemeClr>
                </a:solidFill>
              </a:defRPr>
            </a:lvl3pPr>
            <a:lvl4pPr marL="748836" indent="0" algn="ctr">
              <a:buNone/>
              <a:defRPr>
                <a:solidFill>
                  <a:schemeClr val="tx1">
                    <a:tint val="75000"/>
                  </a:schemeClr>
                </a:solidFill>
              </a:defRPr>
            </a:lvl4pPr>
            <a:lvl5pPr marL="998448" indent="0" algn="ctr">
              <a:buNone/>
              <a:defRPr>
                <a:solidFill>
                  <a:schemeClr val="tx1">
                    <a:tint val="75000"/>
                  </a:schemeClr>
                </a:solidFill>
              </a:defRPr>
            </a:lvl5pPr>
            <a:lvl6pPr marL="1248060" indent="0" algn="ctr">
              <a:buNone/>
              <a:defRPr>
                <a:solidFill>
                  <a:schemeClr val="tx1">
                    <a:tint val="75000"/>
                  </a:schemeClr>
                </a:solidFill>
              </a:defRPr>
            </a:lvl6pPr>
            <a:lvl7pPr marL="1497671" indent="0" algn="ctr">
              <a:buNone/>
              <a:defRPr>
                <a:solidFill>
                  <a:schemeClr val="tx1">
                    <a:tint val="75000"/>
                  </a:schemeClr>
                </a:solidFill>
              </a:defRPr>
            </a:lvl7pPr>
            <a:lvl8pPr marL="1747283" indent="0" algn="ctr">
              <a:buNone/>
              <a:defRPr>
                <a:solidFill>
                  <a:schemeClr val="tx1">
                    <a:tint val="75000"/>
                  </a:schemeClr>
                </a:solidFill>
              </a:defRPr>
            </a:lvl8pPr>
            <a:lvl9pPr marL="1996895" indent="0" algn="ctr">
              <a:buNone/>
              <a:defRPr>
                <a:solidFill>
                  <a:schemeClr val="tx1">
                    <a:tint val="75000"/>
                  </a:schemeClr>
                </a:solidFill>
              </a:defRPr>
            </a:lvl9pPr>
          </a:lstStyle>
          <a:p>
            <a:r>
              <a:rPr lang="en-GB" dirty="0"/>
              <a:t>Click to edit Master subtitle style</a:t>
            </a:r>
          </a:p>
        </p:txBody>
      </p:sp>
      <p:cxnSp>
        <p:nvCxnSpPr>
          <p:cNvPr id="7" name="Straight Connector 6">
            <a:extLst>
              <a:ext uri="{FF2B5EF4-FFF2-40B4-BE49-F238E27FC236}">
                <a16:creationId xmlns:a16="http://schemas.microsoft.com/office/drawing/2014/main" id="{22279A50-98DF-4643-8948-66BAC32EAC78}"/>
              </a:ext>
            </a:extLst>
          </p:cNvPr>
          <p:cNvCxnSpPr>
            <a:cxnSpLocks/>
          </p:cNvCxnSpPr>
          <p:nvPr userDrawn="1"/>
        </p:nvCxnSpPr>
        <p:spPr>
          <a:xfrm>
            <a:off x="359472" y="2731612"/>
            <a:ext cx="4441128"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Picture Placeholder 9">
            <a:extLst>
              <a:ext uri="{FF2B5EF4-FFF2-40B4-BE49-F238E27FC236}">
                <a16:creationId xmlns:a16="http://schemas.microsoft.com/office/drawing/2014/main" id="{6E081A85-EE00-B141-96A8-DBE9B003FDC2}"/>
              </a:ext>
            </a:extLst>
          </p:cNvPr>
          <p:cNvSpPr>
            <a:spLocks noGrp="1"/>
          </p:cNvSpPr>
          <p:nvPr>
            <p:ph type="pic" sz="quarter" idx="11"/>
          </p:nvPr>
        </p:nvSpPr>
        <p:spPr>
          <a:xfrm>
            <a:off x="358587" y="4202768"/>
            <a:ext cx="1386765" cy="502487"/>
          </a:xfrm>
        </p:spPr>
        <p:txBody>
          <a:bodyPr/>
          <a:lstStyle/>
          <a:p>
            <a:endParaRPr lang="en-US" dirty="0"/>
          </a:p>
        </p:txBody>
      </p:sp>
      <p:pic>
        <p:nvPicPr>
          <p:cNvPr id="8" name="Picture 7">
            <a:extLst>
              <a:ext uri="{FF2B5EF4-FFF2-40B4-BE49-F238E27FC236}">
                <a16:creationId xmlns:a16="http://schemas.microsoft.com/office/drawing/2014/main" id="{6CEDA654-8C3D-5A4B-9B14-33EB2DAC20AD}"/>
              </a:ext>
            </a:extLst>
          </p:cNvPr>
          <p:cNvPicPr>
            <a:picLocks noChangeAspect="1"/>
          </p:cNvPicPr>
          <p:nvPr userDrawn="1"/>
        </p:nvPicPr>
        <p:blipFill>
          <a:blip r:embed="rId2"/>
          <a:stretch>
            <a:fillRect/>
          </a:stretch>
        </p:blipFill>
        <p:spPr>
          <a:xfrm>
            <a:off x="4129876" y="262999"/>
            <a:ext cx="670724" cy="673094"/>
          </a:xfrm>
          <a:prstGeom prst="rect">
            <a:avLst/>
          </a:prstGeom>
        </p:spPr>
      </p:pic>
      <p:sp>
        <p:nvSpPr>
          <p:cNvPr id="9" name="Picture Placeholder 4">
            <a:extLst>
              <a:ext uri="{FF2B5EF4-FFF2-40B4-BE49-F238E27FC236}">
                <a16:creationId xmlns:a16="http://schemas.microsoft.com/office/drawing/2014/main" id="{494CD86A-2190-1B4D-BC5E-5EE84F98327E}"/>
              </a:ext>
            </a:extLst>
          </p:cNvPr>
          <p:cNvSpPr>
            <a:spLocks noGrp="1"/>
          </p:cNvSpPr>
          <p:nvPr>
            <p:ph type="pic" sz="quarter" idx="10"/>
          </p:nvPr>
        </p:nvSpPr>
        <p:spPr>
          <a:xfrm>
            <a:off x="5157804" y="-335073"/>
            <a:ext cx="5906253" cy="5889836"/>
          </a:xfrm>
          <a:prstGeom prst="ellipse">
            <a:avLst/>
          </a:prstGeom>
          <a:solidFill>
            <a:schemeClr val="lt1"/>
          </a:solidFill>
          <a:ln>
            <a:noFill/>
          </a:ln>
          <a:effectLst>
            <a:outerShdw blurRad="139700" sx="102000" sy="102000" algn="ctr" rotWithShape="0">
              <a:prstClr val="black">
                <a:alpha val="6000"/>
              </a:prstClr>
            </a:outerShdw>
          </a:effectLst>
        </p:spPr>
        <p:style>
          <a:lnRef idx="2">
            <a:schemeClr val="accent3">
              <a:shade val="50000"/>
            </a:schemeClr>
          </a:lnRef>
          <a:fillRef idx="1">
            <a:schemeClr val="accent3"/>
          </a:fillRef>
          <a:effectRef idx="0">
            <a:schemeClr val="accent3"/>
          </a:effectRef>
          <a:fontRef idx="minor">
            <a:schemeClr val="lt1"/>
          </a:fontRef>
        </p:style>
        <p:txBody>
          <a:bodyPr/>
          <a:lstStyle>
            <a:lvl1pPr>
              <a:defRPr>
                <a:solidFill>
                  <a:schemeClr val="bg1"/>
                </a:solidFill>
              </a:defRPr>
            </a:lvl1pPr>
          </a:lstStyle>
          <a:p>
            <a:endParaRPr lang="en-US" dirty="0"/>
          </a:p>
        </p:txBody>
      </p:sp>
    </p:spTree>
    <p:extLst>
      <p:ext uri="{BB962C8B-B14F-4D97-AF65-F5344CB8AC3E}">
        <p14:creationId xmlns:p14="http://schemas.microsoft.com/office/powerpoint/2010/main" val="121741329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Verdana" pitchFamily="34" charset="0"/>
                <a:ea typeface="Verdana" pitchFamily="34" charset="0"/>
                <a:cs typeface="Verdana" pitchFamily="34" charset="0"/>
              </a:defRPr>
            </a:lvl1pPr>
          </a:lstStyle>
          <a:p>
            <a:r>
              <a:rPr lang="en-GB" dirty="0"/>
              <a:t>Click to edit Master title style</a:t>
            </a:r>
          </a:p>
        </p:txBody>
      </p:sp>
      <p:sp>
        <p:nvSpPr>
          <p:cNvPr id="3" name="Content Placeholder 2"/>
          <p:cNvSpPr>
            <a:spLocks noGrp="1"/>
          </p:cNvSpPr>
          <p:nvPr>
            <p:ph sz="half" idx="1"/>
          </p:nvPr>
        </p:nvSpPr>
        <p:spPr>
          <a:xfrm>
            <a:off x="320720" y="1410858"/>
            <a:ext cx="4158000" cy="2869991"/>
          </a:xfrm>
        </p:spPr>
        <p:txBody>
          <a:bodyPr>
            <a:normAutofit/>
          </a:bodyPr>
          <a:lstStyle>
            <a:lvl1pPr>
              <a:defRPr sz="1200">
                <a:latin typeface="Verdana" pitchFamily="34" charset="0"/>
                <a:ea typeface="Verdana" pitchFamily="34" charset="0"/>
                <a:cs typeface="Verdana" pitchFamily="34" charset="0"/>
              </a:defRPr>
            </a:lvl1pPr>
            <a:lvl2pPr>
              <a:defRPr sz="1200">
                <a:latin typeface="Verdana" pitchFamily="34" charset="0"/>
                <a:ea typeface="Verdana" pitchFamily="34" charset="0"/>
                <a:cs typeface="Verdana" pitchFamily="34" charset="0"/>
              </a:defRPr>
            </a:lvl2pPr>
            <a:lvl3pPr>
              <a:defRPr sz="1200">
                <a:latin typeface="Verdana" pitchFamily="34" charset="0"/>
                <a:ea typeface="Verdana" pitchFamily="34" charset="0"/>
                <a:cs typeface="Verdana" pitchFamily="34" charset="0"/>
              </a:defRPr>
            </a:lvl3pPr>
            <a:lvl4pPr>
              <a:defRPr sz="1200">
                <a:latin typeface="Verdana" pitchFamily="34" charset="0"/>
                <a:ea typeface="Verdana" pitchFamily="34" charset="0"/>
                <a:cs typeface="Verdana" pitchFamily="34" charset="0"/>
              </a:defRPr>
            </a:lvl4pPr>
            <a:lvl5pPr>
              <a:defRPr sz="1200">
                <a:latin typeface="Verdana" pitchFamily="34" charset="0"/>
                <a:ea typeface="Verdana" pitchFamily="34" charset="0"/>
                <a:cs typeface="Verdana" pitchFamily="34" charset="0"/>
              </a:defRPr>
            </a:lvl5pPr>
            <a:lvl6pPr>
              <a:defRPr sz="983"/>
            </a:lvl6pPr>
            <a:lvl7pPr>
              <a:defRPr sz="983"/>
            </a:lvl7pPr>
            <a:lvl8pPr>
              <a:defRPr sz="983"/>
            </a:lvl8pPr>
            <a:lvl9pPr>
              <a:defRPr sz="983"/>
            </a:lvl9p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sp>
        <p:nvSpPr>
          <p:cNvPr id="4" name="Content Placeholder 3"/>
          <p:cNvSpPr>
            <a:spLocks noGrp="1"/>
          </p:cNvSpPr>
          <p:nvPr>
            <p:ph sz="half" idx="2"/>
          </p:nvPr>
        </p:nvSpPr>
        <p:spPr>
          <a:xfrm>
            <a:off x="4644688" y="1410858"/>
            <a:ext cx="4158000" cy="2890877"/>
          </a:xfrm>
        </p:spPr>
        <p:txBody>
          <a:bodyPr>
            <a:normAutofit/>
          </a:bodyPr>
          <a:lstStyle>
            <a:lvl1pPr>
              <a:defRPr sz="1200">
                <a:latin typeface="Verdana" pitchFamily="34" charset="0"/>
                <a:ea typeface="Verdana" pitchFamily="34" charset="0"/>
                <a:cs typeface="Verdana" pitchFamily="34" charset="0"/>
              </a:defRPr>
            </a:lvl1pPr>
            <a:lvl2pPr>
              <a:defRPr sz="1200">
                <a:latin typeface="Verdana" pitchFamily="34" charset="0"/>
                <a:ea typeface="Verdana" pitchFamily="34" charset="0"/>
                <a:cs typeface="Verdana" pitchFamily="34" charset="0"/>
              </a:defRPr>
            </a:lvl2pPr>
            <a:lvl3pPr>
              <a:defRPr sz="1200">
                <a:latin typeface="Verdana" pitchFamily="34" charset="0"/>
                <a:ea typeface="Verdana" pitchFamily="34" charset="0"/>
                <a:cs typeface="Verdana" pitchFamily="34" charset="0"/>
              </a:defRPr>
            </a:lvl3pPr>
            <a:lvl4pPr>
              <a:defRPr sz="1200">
                <a:latin typeface="Verdana" pitchFamily="34" charset="0"/>
                <a:ea typeface="Verdana" pitchFamily="34" charset="0"/>
                <a:cs typeface="Verdana" pitchFamily="34" charset="0"/>
              </a:defRPr>
            </a:lvl4pPr>
            <a:lvl5pPr>
              <a:defRPr sz="1200">
                <a:latin typeface="Verdana" pitchFamily="34" charset="0"/>
                <a:ea typeface="Verdana" pitchFamily="34" charset="0"/>
                <a:cs typeface="Verdana" pitchFamily="34" charset="0"/>
              </a:defRPr>
            </a:lvl5pPr>
            <a:lvl6pPr>
              <a:defRPr sz="983"/>
            </a:lvl6pPr>
            <a:lvl7pPr>
              <a:defRPr sz="983"/>
            </a:lvl7pPr>
            <a:lvl8pPr>
              <a:defRPr sz="983"/>
            </a:lvl8pPr>
            <a:lvl9pPr>
              <a:defRPr sz="983"/>
            </a:lvl9p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cxnSp>
        <p:nvCxnSpPr>
          <p:cNvPr id="8" name="Straight Connector 7"/>
          <p:cNvCxnSpPr/>
          <p:nvPr/>
        </p:nvCxnSpPr>
        <p:spPr>
          <a:xfrm>
            <a:off x="320729" y="1188564"/>
            <a:ext cx="8463281"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320729" y="4815792"/>
            <a:ext cx="8463281"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D2B6EA4E-0148-4C49-92BE-985E2E9EB723}"/>
              </a:ext>
            </a:extLst>
          </p:cNvPr>
          <p:cNvCxnSpPr/>
          <p:nvPr/>
        </p:nvCxnSpPr>
        <p:spPr>
          <a:xfrm>
            <a:off x="320729" y="1188564"/>
            <a:ext cx="8463281"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2DAC8EA-F92F-4F41-8831-B1E63AA98134}"/>
              </a:ext>
            </a:extLst>
          </p:cNvPr>
          <p:cNvCxnSpPr/>
          <p:nvPr/>
        </p:nvCxnSpPr>
        <p:spPr>
          <a:xfrm>
            <a:off x="320729" y="4815792"/>
            <a:ext cx="8463281"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03738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65961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6" name="Chart Placeholder 5">
            <a:extLst>
              <a:ext uri="{FF2B5EF4-FFF2-40B4-BE49-F238E27FC236}">
                <a16:creationId xmlns:a16="http://schemas.microsoft.com/office/drawing/2014/main" id="{4ABFDDF5-21F0-944C-9DD7-6378ECC394E0}"/>
              </a:ext>
            </a:extLst>
          </p:cNvPr>
          <p:cNvSpPr>
            <a:spLocks noGrp="1"/>
          </p:cNvSpPr>
          <p:nvPr>
            <p:ph type="chart" sz="quarter" idx="10"/>
          </p:nvPr>
        </p:nvSpPr>
        <p:spPr>
          <a:xfrm>
            <a:off x="2853267" y="1467478"/>
            <a:ext cx="5808133" cy="2918785"/>
          </a:xfrm>
        </p:spPr>
        <p:txBody>
          <a:bodyPr/>
          <a:lstStyle/>
          <a:p>
            <a:endParaRPr lang="en-US"/>
          </a:p>
        </p:txBody>
      </p:sp>
      <p:sp>
        <p:nvSpPr>
          <p:cNvPr id="8" name="Content Placeholder 7">
            <a:extLst>
              <a:ext uri="{FF2B5EF4-FFF2-40B4-BE49-F238E27FC236}">
                <a16:creationId xmlns:a16="http://schemas.microsoft.com/office/drawing/2014/main" id="{58090780-4171-C84B-A700-1FC9AC874FDA}"/>
              </a:ext>
            </a:extLst>
          </p:cNvPr>
          <p:cNvSpPr>
            <a:spLocks noGrp="1"/>
          </p:cNvSpPr>
          <p:nvPr>
            <p:ph sz="quarter" idx="11" hasCustomPrompt="1"/>
          </p:nvPr>
        </p:nvSpPr>
        <p:spPr>
          <a:xfrm>
            <a:off x="2853267" y="4554538"/>
            <a:ext cx="5808133" cy="339725"/>
          </a:xfrm>
        </p:spPr>
        <p:txBody>
          <a:bodyPr>
            <a:normAutofit/>
          </a:bodyPr>
          <a:lstStyle>
            <a:lvl1pPr algn="r">
              <a:defRPr sz="1000" b="0">
                <a:solidFill>
                  <a:schemeClr val="bg2"/>
                </a:solidFill>
              </a:defRPr>
            </a:lvl1pPr>
          </a:lstStyle>
          <a:p>
            <a:pPr lvl="0"/>
            <a:r>
              <a:rPr lang="en-GB" dirty="0"/>
              <a:t>Source: </a:t>
            </a:r>
            <a:r>
              <a:rPr lang="en-GB" dirty="0" err="1"/>
              <a:t>xxxxxxxx</a:t>
            </a:r>
            <a:endParaRPr lang="en-GB" dirty="0"/>
          </a:p>
        </p:txBody>
      </p:sp>
      <p:sp>
        <p:nvSpPr>
          <p:cNvPr id="9" name="Text Placeholder 9">
            <a:extLst>
              <a:ext uri="{FF2B5EF4-FFF2-40B4-BE49-F238E27FC236}">
                <a16:creationId xmlns:a16="http://schemas.microsoft.com/office/drawing/2014/main" id="{7220F52B-8D50-A44F-8F0E-AD06A881FD48}"/>
              </a:ext>
            </a:extLst>
          </p:cNvPr>
          <p:cNvSpPr>
            <a:spLocks noGrp="1"/>
          </p:cNvSpPr>
          <p:nvPr>
            <p:ph type="body" sz="quarter" idx="12"/>
          </p:nvPr>
        </p:nvSpPr>
        <p:spPr>
          <a:xfrm>
            <a:off x="384202" y="1467478"/>
            <a:ext cx="2274861" cy="2051330"/>
          </a:xfrm>
        </p:spPr>
        <p:txBody>
          <a:bodyPr anchor="ctr"/>
          <a:lstStyle>
            <a:lvl1pPr algn="r">
              <a:defRPr sz="1600"/>
            </a:lvl1pPr>
            <a:lvl2pPr algn="r">
              <a:defRPr sz="1200">
                <a:solidFill>
                  <a:schemeClr val="bg2"/>
                </a:solidFill>
              </a:defRPr>
            </a:lvl2pPr>
          </a:lstStyle>
          <a:p>
            <a:pPr lvl="0"/>
            <a:r>
              <a:rPr lang="en-GB" dirty="0"/>
              <a:t>Click to edit Master text styles</a:t>
            </a:r>
          </a:p>
          <a:p>
            <a:pPr lvl="1"/>
            <a:r>
              <a:rPr lang="en-GB" dirty="0"/>
              <a:t>Second level</a:t>
            </a:r>
          </a:p>
        </p:txBody>
      </p:sp>
    </p:spTree>
    <p:extLst>
      <p:ext uri="{BB962C8B-B14F-4D97-AF65-F5344CB8AC3E}">
        <p14:creationId xmlns:p14="http://schemas.microsoft.com/office/powerpoint/2010/main" val="403231792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background image with logo ">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27C2A57-E26C-EB43-BDA1-DA2BC8C1C45A}"/>
              </a:ext>
            </a:extLst>
          </p:cNvPr>
          <p:cNvSpPr>
            <a:spLocks noGrp="1"/>
          </p:cNvSpPr>
          <p:nvPr>
            <p:ph type="pic" sz="quarter" idx="10"/>
          </p:nvPr>
        </p:nvSpPr>
        <p:spPr>
          <a:xfrm>
            <a:off x="0" y="0"/>
            <a:ext cx="9144000" cy="5143500"/>
          </a:xfrm>
        </p:spPr>
        <p:txBody>
          <a:bodyPr/>
          <a:lstStyle/>
          <a:p>
            <a:endParaRPr lang="en-US"/>
          </a:p>
        </p:txBody>
      </p:sp>
      <p:pic>
        <p:nvPicPr>
          <p:cNvPr id="4" name="Picture 3">
            <a:extLst>
              <a:ext uri="{FF2B5EF4-FFF2-40B4-BE49-F238E27FC236}">
                <a16:creationId xmlns:a16="http://schemas.microsoft.com/office/drawing/2014/main" id="{40CB5247-EE9D-C145-974B-0412EA9A68F0}"/>
              </a:ext>
            </a:extLst>
          </p:cNvPr>
          <p:cNvPicPr>
            <a:picLocks noChangeAspect="1"/>
          </p:cNvPicPr>
          <p:nvPr userDrawn="1"/>
        </p:nvPicPr>
        <p:blipFill>
          <a:blip r:embed="rId2"/>
          <a:stretch>
            <a:fillRect/>
          </a:stretch>
        </p:blipFill>
        <p:spPr>
          <a:xfrm>
            <a:off x="4129876" y="262999"/>
            <a:ext cx="670724" cy="673094"/>
          </a:xfrm>
          <a:prstGeom prst="rect">
            <a:avLst/>
          </a:prstGeom>
        </p:spPr>
      </p:pic>
      <p:sp>
        <p:nvSpPr>
          <p:cNvPr id="7" name="Title 1">
            <a:extLst>
              <a:ext uri="{FF2B5EF4-FFF2-40B4-BE49-F238E27FC236}">
                <a16:creationId xmlns:a16="http://schemas.microsoft.com/office/drawing/2014/main" id="{34B4638A-5C70-524A-8D65-AE6FDCD70D18}"/>
              </a:ext>
            </a:extLst>
          </p:cNvPr>
          <p:cNvSpPr>
            <a:spLocks noGrp="1"/>
          </p:cNvSpPr>
          <p:nvPr>
            <p:ph type="title"/>
          </p:nvPr>
        </p:nvSpPr>
        <p:spPr>
          <a:xfrm>
            <a:off x="345606" y="445500"/>
            <a:ext cx="3603987" cy="630310"/>
          </a:xfrm>
        </p:spPr>
        <p:txBody>
          <a:bodyPr/>
          <a:lstStyle/>
          <a:p>
            <a:r>
              <a:rPr lang="en-US" dirty="0"/>
              <a:t>Picture layout</a:t>
            </a:r>
          </a:p>
        </p:txBody>
      </p:sp>
    </p:spTree>
    <p:extLst>
      <p:ext uri="{BB962C8B-B14F-4D97-AF65-F5344CB8AC3E}">
        <p14:creationId xmlns:p14="http://schemas.microsoft.com/office/powerpoint/2010/main" val="403286213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RENDS - BULLET AND TITL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28DEF61F-3CFF-FD41-9496-BDFD8ECDBD20}"/>
              </a:ext>
            </a:extLst>
          </p:cNvPr>
          <p:cNvGrpSpPr/>
          <p:nvPr userDrawn="1"/>
        </p:nvGrpSpPr>
        <p:grpSpPr>
          <a:xfrm>
            <a:off x="-342900" y="2997834"/>
            <a:ext cx="10306050" cy="1939925"/>
            <a:chOff x="-132766" y="1640463"/>
            <a:chExt cx="9504230" cy="2288004"/>
          </a:xfrm>
        </p:grpSpPr>
        <p:sp>
          <p:nvSpPr>
            <p:cNvPr id="4" name="Freeform 3">
              <a:extLst>
                <a:ext uri="{FF2B5EF4-FFF2-40B4-BE49-F238E27FC236}">
                  <a16:creationId xmlns:a16="http://schemas.microsoft.com/office/drawing/2014/main" id="{B71F4399-6711-924D-AC67-57200748F597}"/>
                </a:ext>
              </a:extLst>
            </p:cNvPr>
            <p:cNvSpPr/>
            <p:nvPr/>
          </p:nvSpPr>
          <p:spPr>
            <a:xfrm>
              <a:off x="-132766" y="1640463"/>
              <a:ext cx="9504230" cy="2288004"/>
            </a:xfrm>
            <a:custGeom>
              <a:avLst/>
              <a:gdLst>
                <a:gd name="connsiteX0" fmla="*/ 0 w 9133840"/>
                <a:gd name="connsiteY0" fmla="*/ 3982720 h 4196080"/>
                <a:gd name="connsiteX1" fmla="*/ 1747520 w 9133840"/>
                <a:gd name="connsiteY1" fmla="*/ 3688080 h 4196080"/>
                <a:gd name="connsiteX2" fmla="*/ 2428240 w 9133840"/>
                <a:gd name="connsiteY2" fmla="*/ 4196080 h 4196080"/>
                <a:gd name="connsiteX3" fmla="*/ 5181600 w 9133840"/>
                <a:gd name="connsiteY3" fmla="*/ 2357120 h 4196080"/>
                <a:gd name="connsiteX4" fmla="*/ 6563360 w 9133840"/>
                <a:gd name="connsiteY4" fmla="*/ 3362960 h 4196080"/>
                <a:gd name="connsiteX5" fmla="*/ 9133840 w 9133840"/>
                <a:gd name="connsiteY5" fmla="*/ 0 h 4196080"/>
                <a:gd name="connsiteX6" fmla="*/ 9133840 w 9133840"/>
                <a:gd name="connsiteY6" fmla="*/ 0 h 419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33840" h="4196080">
                  <a:moveTo>
                    <a:pt x="0" y="3982720"/>
                  </a:moveTo>
                  <a:lnTo>
                    <a:pt x="1747520" y="3688080"/>
                  </a:lnTo>
                  <a:lnTo>
                    <a:pt x="2428240" y="4196080"/>
                  </a:lnTo>
                  <a:lnTo>
                    <a:pt x="5181600" y="2357120"/>
                  </a:lnTo>
                  <a:lnTo>
                    <a:pt x="6563360" y="3362960"/>
                  </a:lnTo>
                  <a:lnTo>
                    <a:pt x="9133840" y="0"/>
                  </a:lnTo>
                  <a:lnTo>
                    <a:pt x="9133840" y="0"/>
                  </a:lnTo>
                </a:path>
              </a:pathLst>
            </a:custGeom>
            <a:ln w="15875">
              <a:solidFill>
                <a:schemeClr val="tx2"/>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dirty="0"/>
            </a:p>
          </p:txBody>
        </p:sp>
        <p:sp>
          <p:nvSpPr>
            <p:cNvPr id="5" name="Freeform 4">
              <a:extLst>
                <a:ext uri="{FF2B5EF4-FFF2-40B4-BE49-F238E27FC236}">
                  <a16:creationId xmlns:a16="http://schemas.microsoft.com/office/drawing/2014/main" id="{7B1176B9-71CD-414B-853F-9965C55EBD06}"/>
                </a:ext>
              </a:extLst>
            </p:cNvPr>
            <p:cNvSpPr/>
            <p:nvPr/>
          </p:nvSpPr>
          <p:spPr>
            <a:xfrm>
              <a:off x="-125241" y="2152910"/>
              <a:ext cx="9496705" cy="1263111"/>
            </a:xfrm>
            <a:custGeom>
              <a:avLst/>
              <a:gdLst>
                <a:gd name="connsiteX0" fmla="*/ 0 w 9133840"/>
                <a:gd name="connsiteY0" fmla="*/ 1859280 h 2316480"/>
                <a:gd name="connsiteX1" fmla="*/ 1534160 w 9133840"/>
                <a:gd name="connsiteY1" fmla="*/ 2316480 h 2316480"/>
                <a:gd name="connsiteX2" fmla="*/ 2722880 w 9133840"/>
                <a:gd name="connsiteY2" fmla="*/ 1859280 h 2316480"/>
                <a:gd name="connsiteX3" fmla="*/ 5334000 w 9133840"/>
                <a:gd name="connsiteY3" fmla="*/ 2133600 h 2316480"/>
                <a:gd name="connsiteX4" fmla="*/ 7030720 w 9133840"/>
                <a:gd name="connsiteY4" fmla="*/ 508000 h 2316480"/>
                <a:gd name="connsiteX5" fmla="*/ 9133840 w 9133840"/>
                <a:gd name="connsiteY5" fmla="*/ 0 h 2316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33840" h="2316480">
                  <a:moveTo>
                    <a:pt x="0" y="1859280"/>
                  </a:moveTo>
                  <a:lnTo>
                    <a:pt x="1534160" y="2316480"/>
                  </a:lnTo>
                  <a:lnTo>
                    <a:pt x="2722880" y="1859280"/>
                  </a:lnTo>
                  <a:lnTo>
                    <a:pt x="5334000" y="2133600"/>
                  </a:lnTo>
                  <a:lnTo>
                    <a:pt x="7030720" y="508000"/>
                  </a:lnTo>
                  <a:lnTo>
                    <a:pt x="9133840" y="0"/>
                  </a:lnTo>
                </a:path>
              </a:pathLst>
            </a:custGeom>
            <a:ln w="15875">
              <a:solidFill>
                <a:schemeClr val="bg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sp>
        <p:nvSpPr>
          <p:cNvPr id="8" name="Text Placeholder 7">
            <a:extLst>
              <a:ext uri="{FF2B5EF4-FFF2-40B4-BE49-F238E27FC236}">
                <a16:creationId xmlns:a16="http://schemas.microsoft.com/office/drawing/2014/main" id="{8076AE61-234A-494B-8053-B1D94DAFBA0A}"/>
              </a:ext>
            </a:extLst>
          </p:cNvPr>
          <p:cNvSpPr>
            <a:spLocks noGrp="1"/>
          </p:cNvSpPr>
          <p:nvPr>
            <p:ph type="body" sz="quarter" idx="10"/>
          </p:nvPr>
        </p:nvSpPr>
        <p:spPr>
          <a:xfrm>
            <a:off x="2927350" y="1495479"/>
            <a:ext cx="4718050" cy="1939925"/>
          </a:xfrm>
        </p:spPr>
        <p:txBody>
          <a:bodyPr/>
          <a:lstStyle>
            <a:lvl1pPr marL="182563" indent="-182563">
              <a:buClr>
                <a:schemeClr val="tx2"/>
              </a:buClr>
              <a:buFont typeface="Cambria" panose="02040503050406030204" pitchFamily="18" charset="0"/>
              <a:buChar char="⎻"/>
              <a:tabLst/>
              <a:defRPr/>
            </a:lvl1pPr>
            <a:lvl2pPr marL="182563" indent="0">
              <a:tabLst/>
              <a:defRPr/>
            </a:lvl2pPr>
            <a:lvl3pPr marL="404813" indent="-222250">
              <a:tabLst/>
              <a:defRPr/>
            </a:lvl3pPr>
          </a:lstStyle>
          <a:p>
            <a:pPr lvl="0"/>
            <a:r>
              <a:rPr lang="en-GB" dirty="0"/>
              <a:t>Click to edit Master text styles</a:t>
            </a:r>
          </a:p>
          <a:p>
            <a:pPr lvl="1"/>
            <a:r>
              <a:rPr lang="en-GB" dirty="0"/>
              <a:t>Second level</a:t>
            </a:r>
          </a:p>
          <a:p>
            <a:pPr lvl="2"/>
            <a:r>
              <a:rPr lang="en-GB" dirty="0"/>
              <a:t>Third level</a:t>
            </a:r>
          </a:p>
        </p:txBody>
      </p:sp>
      <p:sp>
        <p:nvSpPr>
          <p:cNvPr id="10" name="Text Placeholder 9">
            <a:extLst>
              <a:ext uri="{FF2B5EF4-FFF2-40B4-BE49-F238E27FC236}">
                <a16:creationId xmlns:a16="http://schemas.microsoft.com/office/drawing/2014/main" id="{65C1840D-1585-B945-BC2B-A2742FC44F33}"/>
              </a:ext>
            </a:extLst>
          </p:cNvPr>
          <p:cNvSpPr>
            <a:spLocks noGrp="1"/>
          </p:cNvSpPr>
          <p:nvPr>
            <p:ph type="body" sz="quarter" idx="11"/>
          </p:nvPr>
        </p:nvSpPr>
        <p:spPr>
          <a:xfrm>
            <a:off x="384202" y="1467478"/>
            <a:ext cx="2274861" cy="1998662"/>
          </a:xfrm>
        </p:spPr>
        <p:txBody>
          <a:bodyPr/>
          <a:lstStyle>
            <a:lvl1pPr algn="r">
              <a:defRPr sz="1600"/>
            </a:lvl1pPr>
            <a:lvl2pPr algn="r">
              <a:defRPr sz="1600">
                <a:solidFill>
                  <a:schemeClr val="bg2"/>
                </a:solidFill>
              </a:defRPr>
            </a:lvl2pPr>
          </a:lstStyle>
          <a:p>
            <a:pPr lvl="0"/>
            <a:r>
              <a:rPr lang="en-GB" dirty="0"/>
              <a:t>Click to edit Master text styles</a:t>
            </a:r>
          </a:p>
          <a:p>
            <a:pPr lvl="1"/>
            <a:r>
              <a:rPr lang="en-GB" dirty="0"/>
              <a:t>Second level</a:t>
            </a:r>
          </a:p>
        </p:txBody>
      </p:sp>
    </p:spTree>
    <p:extLst>
      <p:ext uri="{BB962C8B-B14F-4D97-AF65-F5344CB8AC3E}">
        <p14:creationId xmlns:p14="http://schemas.microsoft.com/office/powerpoint/2010/main" val="40911075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text with icon">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8076AE61-234A-494B-8053-B1D94DAFBA0A}"/>
              </a:ext>
            </a:extLst>
          </p:cNvPr>
          <p:cNvSpPr>
            <a:spLocks noGrp="1"/>
          </p:cNvSpPr>
          <p:nvPr>
            <p:ph type="body" sz="quarter" idx="10"/>
          </p:nvPr>
        </p:nvSpPr>
        <p:spPr>
          <a:xfrm>
            <a:off x="2927350" y="1495479"/>
            <a:ext cx="4718050" cy="1939925"/>
          </a:xfrm>
        </p:spPr>
        <p:txBody>
          <a:bodyPr/>
          <a:lstStyle>
            <a:lvl1pPr marL="182563" indent="-182563">
              <a:buClr>
                <a:schemeClr val="tx2"/>
              </a:buClr>
              <a:buFont typeface="Cambria" panose="02040503050406030204" pitchFamily="18" charset="0"/>
              <a:buChar char="⎻"/>
              <a:tabLst/>
              <a:defRPr/>
            </a:lvl1pPr>
            <a:lvl2pPr marL="182563" indent="0">
              <a:tabLst/>
              <a:defRPr/>
            </a:lvl2pPr>
            <a:lvl3pPr marL="404813" indent="-222250">
              <a:tabLst/>
              <a:defRPr/>
            </a:lvl3pPr>
          </a:lstStyle>
          <a:p>
            <a:pPr lvl="0"/>
            <a:r>
              <a:rPr lang="en-GB" dirty="0"/>
              <a:t>Click to edit Master text styles</a:t>
            </a:r>
          </a:p>
          <a:p>
            <a:pPr lvl="1"/>
            <a:r>
              <a:rPr lang="en-GB" dirty="0"/>
              <a:t>Second level</a:t>
            </a:r>
          </a:p>
          <a:p>
            <a:pPr lvl="2"/>
            <a:r>
              <a:rPr lang="en-GB" dirty="0"/>
              <a:t>Third level</a:t>
            </a:r>
          </a:p>
        </p:txBody>
      </p:sp>
      <p:sp>
        <p:nvSpPr>
          <p:cNvPr id="10" name="Text Placeholder 9">
            <a:extLst>
              <a:ext uri="{FF2B5EF4-FFF2-40B4-BE49-F238E27FC236}">
                <a16:creationId xmlns:a16="http://schemas.microsoft.com/office/drawing/2014/main" id="{65C1840D-1585-B945-BC2B-A2742FC44F33}"/>
              </a:ext>
            </a:extLst>
          </p:cNvPr>
          <p:cNvSpPr>
            <a:spLocks noGrp="1"/>
          </p:cNvSpPr>
          <p:nvPr>
            <p:ph type="body" sz="quarter" idx="11"/>
          </p:nvPr>
        </p:nvSpPr>
        <p:spPr>
          <a:xfrm>
            <a:off x="384202" y="1467478"/>
            <a:ext cx="2274861" cy="1998662"/>
          </a:xfrm>
        </p:spPr>
        <p:txBody>
          <a:bodyPr/>
          <a:lstStyle>
            <a:lvl1pPr algn="r">
              <a:defRPr sz="1600"/>
            </a:lvl1pPr>
            <a:lvl2pPr algn="r">
              <a:defRPr sz="1600">
                <a:solidFill>
                  <a:schemeClr val="bg2"/>
                </a:solidFill>
              </a:defRPr>
            </a:lvl2pPr>
          </a:lstStyle>
          <a:p>
            <a:pPr lvl="0"/>
            <a:r>
              <a:rPr lang="en-GB" dirty="0"/>
              <a:t>Click to edit Master text styles</a:t>
            </a:r>
          </a:p>
          <a:p>
            <a:pPr lvl="1"/>
            <a:r>
              <a:rPr lang="en-GB" dirty="0"/>
              <a:t>Second level</a:t>
            </a:r>
          </a:p>
        </p:txBody>
      </p:sp>
      <p:pic>
        <p:nvPicPr>
          <p:cNvPr id="7" name="Picture 6">
            <a:extLst>
              <a:ext uri="{FF2B5EF4-FFF2-40B4-BE49-F238E27FC236}">
                <a16:creationId xmlns:a16="http://schemas.microsoft.com/office/drawing/2014/main" id="{4D479D83-38BD-AB49-873F-13065161D47C}"/>
              </a:ext>
            </a:extLst>
          </p:cNvPr>
          <p:cNvPicPr>
            <a:picLocks noChangeAspect="1"/>
          </p:cNvPicPr>
          <p:nvPr userDrawn="1"/>
        </p:nvPicPr>
        <p:blipFill>
          <a:blip r:embed="rId2"/>
          <a:stretch>
            <a:fillRect/>
          </a:stretch>
        </p:blipFill>
        <p:spPr>
          <a:xfrm>
            <a:off x="927210" y="2770699"/>
            <a:ext cx="1656318" cy="1390882"/>
          </a:xfrm>
          <a:prstGeom prst="rect">
            <a:avLst/>
          </a:prstGeom>
        </p:spPr>
      </p:pic>
    </p:spTree>
    <p:extLst>
      <p:ext uri="{BB962C8B-B14F-4D97-AF65-F5344CB8AC3E}">
        <p14:creationId xmlns:p14="http://schemas.microsoft.com/office/powerpoint/2010/main" val="36022460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insert icon">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8076AE61-234A-494B-8053-B1D94DAFBA0A}"/>
              </a:ext>
            </a:extLst>
          </p:cNvPr>
          <p:cNvSpPr>
            <a:spLocks noGrp="1"/>
          </p:cNvSpPr>
          <p:nvPr>
            <p:ph type="body" sz="quarter" idx="10"/>
          </p:nvPr>
        </p:nvSpPr>
        <p:spPr>
          <a:xfrm>
            <a:off x="2927350" y="1495479"/>
            <a:ext cx="4718050" cy="1939925"/>
          </a:xfrm>
        </p:spPr>
        <p:txBody>
          <a:bodyPr/>
          <a:lstStyle>
            <a:lvl1pPr marL="182563" indent="-182563">
              <a:buClr>
                <a:schemeClr val="tx2"/>
              </a:buClr>
              <a:buFont typeface="Cambria" panose="02040503050406030204" pitchFamily="18" charset="0"/>
              <a:buChar char="⎻"/>
              <a:tabLst/>
              <a:defRPr b="0"/>
            </a:lvl1pPr>
            <a:lvl2pPr marL="182563" indent="0">
              <a:tabLst/>
              <a:defRPr/>
            </a:lvl2pPr>
            <a:lvl3pPr marL="404813" indent="-222250">
              <a:tabLst/>
              <a:defRPr/>
            </a:lvl3pPr>
          </a:lstStyle>
          <a:p>
            <a:pPr lvl="0"/>
            <a:r>
              <a:rPr lang="en-GB" dirty="0"/>
              <a:t>Click to edit Master text styles</a:t>
            </a:r>
          </a:p>
          <a:p>
            <a:pPr lvl="2"/>
            <a:r>
              <a:rPr lang="en-GB" dirty="0"/>
              <a:t>Third level</a:t>
            </a:r>
          </a:p>
        </p:txBody>
      </p:sp>
      <p:sp>
        <p:nvSpPr>
          <p:cNvPr id="10" name="Text Placeholder 9">
            <a:extLst>
              <a:ext uri="{FF2B5EF4-FFF2-40B4-BE49-F238E27FC236}">
                <a16:creationId xmlns:a16="http://schemas.microsoft.com/office/drawing/2014/main" id="{65C1840D-1585-B945-BC2B-A2742FC44F33}"/>
              </a:ext>
            </a:extLst>
          </p:cNvPr>
          <p:cNvSpPr>
            <a:spLocks noGrp="1"/>
          </p:cNvSpPr>
          <p:nvPr>
            <p:ph type="body" sz="quarter" idx="11"/>
          </p:nvPr>
        </p:nvSpPr>
        <p:spPr>
          <a:xfrm>
            <a:off x="384202" y="1467478"/>
            <a:ext cx="2274861" cy="1998662"/>
          </a:xfrm>
        </p:spPr>
        <p:txBody>
          <a:bodyPr/>
          <a:lstStyle>
            <a:lvl1pPr algn="r">
              <a:defRPr sz="1600"/>
            </a:lvl1pPr>
            <a:lvl2pPr algn="r">
              <a:defRPr sz="1600">
                <a:solidFill>
                  <a:schemeClr val="bg2"/>
                </a:solidFill>
              </a:defRPr>
            </a:lvl2pPr>
          </a:lstStyle>
          <a:p>
            <a:pPr lvl="0"/>
            <a:r>
              <a:rPr lang="en-GB" dirty="0"/>
              <a:t>Click to edit Master text styles</a:t>
            </a:r>
          </a:p>
          <a:p>
            <a:pPr lvl="1"/>
            <a:r>
              <a:rPr lang="en-GB" dirty="0"/>
              <a:t>Second level</a:t>
            </a:r>
          </a:p>
        </p:txBody>
      </p:sp>
      <p:sp>
        <p:nvSpPr>
          <p:cNvPr id="3" name="Picture Placeholder 2">
            <a:extLst>
              <a:ext uri="{FF2B5EF4-FFF2-40B4-BE49-F238E27FC236}">
                <a16:creationId xmlns:a16="http://schemas.microsoft.com/office/drawing/2014/main" id="{854F3717-3B27-D545-BC2F-3D2B8BB75042}"/>
              </a:ext>
            </a:extLst>
          </p:cNvPr>
          <p:cNvSpPr>
            <a:spLocks noGrp="1"/>
          </p:cNvSpPr>
          <p:nvPr>
            <p:ph type="pic" sz="quarter" idx="12" hasCustomPrompt="1"/>
          </p:nvPr>
        </p:nvSpPr>
        <p:spPr>
          <a:xfrm>
            <a:off x="384175" y="2693988"/>
            <a:ext cx="2274888" cy="1885950"/>
          </a:xfrm>
        </p:spPr>
        <p:txBody>
          <a:bodyPr/>
          <a:lstStyle/>
          <a:p>
            <a:r>
              <a:rPr lang="en-US" dirty="0"/>
              <a:t>Icon</a:t>
            </a:r>
          </a:p>
        </p:txBody>
      </p:sp>
    </p:spTree>
    <p:extLst>
      <p:ext uri="{BB962C8B-B14F-4D97-AF65-F5344CB8AC3E}">
        <p14:creationId xmlns:p14="http://schemas.microsoft.com/office/powerpoint/2010/main" val="418795302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RENDS - BULLET AND TITLE">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8076AE61-234A-494B-8053-B1D94DAFBA0A}"/>
              </a:ext>
            </a:extLst>
          </p:cNvPr>
          <p:cNvSpPr>
            <a:spLocks noGrp="1"/>
          </p:cNvSpPr>
          <p:nvPr>
            <p:ph type="body" sz="quarter" idx="10"/>
          </p:nvPr>
        </p:nvSpPr>
        <p:spPr>
          <a:xfrm>
            <a:off x="2927350" y="1495479"/>
            <a:ext cx="5862638" cy="1347613"/>
          </a:xfrm>
        </p:spPr>
        <p:txBody>
          <a:bodyPr/>
          <a:lstStyle>
            <a:lvl1pPr marL="182563" indent="-182563">
              <a:buClr>
                <a:schemeClr val="tx2"/>
              </a:buClr>
              <a:buFont typeface="Cambria" panose="02040503050406030204" pitchFamily="18" charset="0"/>
              <a:buChar char="⎻"/>
              <a:tabLst/>
              <a:defRPr/>
            </a:lvl1pPr>
            <a:lvl2pPr marL="182563" indent="0">
              <a:tabLst/>
              <a:defRPr/>
            </a:lvl2pPr>
            <a:lvl3pPr marL="404813" indent="-222250">
              <a:tabLst/>
              <a:defRPr/>
            </a:lvl3pPr>
          </a:lstStyle>
          <a:p>
            <a:pPr lvl="0"/>
            <a:r>
              <a:rPr lang="en-GB" dirty="0"/>
              <a:t>Click to edit Master text styles</a:t>
            </a:r>
          </a:p>
          <a:p>
            <a:pPr lvl="1"/>
            <a:r>
              <a:rPr lang="en-GB" dirty="0"/>
              <a:t>Second level</a:t>
            </a:r>
          </a:p>
          <a:p>
            <a:pPr lvl="2"/>
            <a:r>
              <a:rPr lang="en-GB" dirty="0"/>
              <a:t>Third level</a:t>
            </a:r>
          </a:p>
        </p:txBody>
      </p:sp>
      <p:sp>
        <p:nvSpPr>
          <p:cNvPr id="10" name="Text Placeholder 9">
            <a:extLst>
              <a:ext uri="{FF2B5EF4-FFF2-40B4-BE49-F238E27FC236}">
                <a16:creationId xmlns:a16="http://schemas.microsoft.com/office/drawing/2014/main" id="{65C1840D-1585-B945-BC2B-A2742FC44F33}"/>
              </a:ext>
            </a:extLst>
          </p:cNvPr>
          <p:cNvSpPr>
            <a:spLocks noGrp="1"/>
          </p:cNvSpPr>
          <p:nvPr>
            <p:ph type="body" sz="quarter" idx="11"/>
          </p:nvPr>
        </p:nvSpPr>
        <p:spPr>
          <a:xfrm>
            <a:off x="384202" y="1467478"/>
            <a:ext cx="2274861" cy="1375614"/>
          </a:xfrm>
        </p:spPr>
        <p:txBody>
          <a:bodyPr/>
          <a:lstStyle>
            <a:lvl1pPr algn="r">
              <a:defRPr sz="1600"/>
            </a:lvl1pPr>
            <a:lvl2pPr algn="r">
              <a:defRPr sz="1600">
                <a:solidFill>
                  <a:schemeClr val="bg2"/>
                </a:solidFill>
              </a:defRPr>
            </a:lvl2pPr>
          </a:lstStyle>
          <a:p>
            <a:pPr lvl="0"/>
            <a:r>
              <a:rPr lang="en-GB" dirty="0"/>
              <a:t>Click to edit Master text styles</a:t>
            </a:r>
          </a:p>
          <a:p>
            <a:pPr lvl="1"/>
            <a:r>
              <a:rPr lang="en-GB" dirty="0"/>
              <a:t>Second level</a:t>
            </a:r>
          </a:p>
        </p:txBody>
      </p:sp>
      <p:sp>
        <p:nvSpPr>
          <p:cNvPr id="6" name="Table Placeholder 5">
            <a:extLst>
              <a:ext uri="{FF2B5EF4-FFF2-40B4-BE49-F238E27FC236}">
                <a16:creationId xmlns:a16="http://schemas.microsoft.com/office/drawing/2014/main" id="{C264D664-CC98-CC40-8B1B-F5647BE05CA4}"/>
              </a:ext>
            </a:extLst>
          </p:cNvPr>
          <p:cNvSpPr>
            <a:spLocks noGrp="1"/>
          </p:cNvSpPr>
          <p:nvPr>
            <p:ph type="tbl" sz="quarter" idx="12"/>
          </p:nvPr>
        </p:nvSpPr>
        <p:spPr>
          <a:xfrm>
            <a:off x="384175" y="3043238"/>
            <a:ext cx="8405813" cy="1790700"/>
          </a:xfrm>
        </p:spPr>
        <p:txBody>
          <a:bodyPr/>
          <a:lstStyle/>
          <a:p>
            <a:endParaRPr lang="en-US"/>
          </a:p>
        </p:txBody>
      </p:sp>
    </p:spTree>
    <p:extLst>
      <p:ext uri="{BB962C8B-B14F-4D97-AF65-F5344CB8AC3E}">
        <p14:creationId xmlns:p14="http://schemas.microsoft.com/office/powerpoint/2010/main" val="27623307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ext and table">
    <p:spTree>
      <p:nvGrpSpPr>
        <p:cNvPr id="1" name=""/>
        <p:cNvGrpSpPr/>
        <p:nvPr/>
      </p:nvGrpSpPr>
      <p:grpSpPr>
        <a:xfrm>
          <a:off x="0" y="0"/>
          <a:ext cx="0" cy="0"/>
          <a:chOff x="0" y="0"/>
          <a:chExt cx="0" cy="0"/>
        </a:xfrm>
      </p:grpSpPr>
      <p:sp>
        <p:nvSpPr>
          <p:cNvPr id="2" name="Title 1"/>
          <p:cNvSpPr>
            <a:spLocks noGrp="1"/>
          </p:cNvSpPr>
          <p:nvPr>
            <p:ph type="title"/>
          </p:nvPr>
        </p:nvSpPr>
        <p:spPr>
          <a:xfrm>
            <a:off x="345606" y="1828800"/>
            <a:ext cx="3491103" cy="980388"/>
          </a:xfrm>
        </p:spPr>
        <p:txBody>
          <a:bodyPr/>
          <a:lstStyle/>
          <a:p>
            <a:r>
              <a:rPr lang="en-US" dirty="0"/>
              <a:t>Click to edit Master title style</a:t>
            </a:r>
            <a:endParaRPr lang="en-GB" dirty="0"/>
          </a:p>
        </p:txBody>
      </p:sp>
      <p:sp>
        <p:nvSpPr>
          <p:cNvPr id="5" name="Table Placeholder 4">
            <a:extLst>
              <a:ext uri="{FF2B5EF4-FFF2-40B4-BE49-F238E27FC236}">
                <a16:creationId xmlns:a16="http://schemas.microsoft.com/office/drawing/2014/main" id="{CB0464E9-4B16-3648-8306-BABDEF3FF230}"/>
              </a:ext>
            </a:extLst>
          </p:cNvPr>
          <p:cNvSpPr>
            <a:spLocks noGrp="1"/>
          </p:cNvSpPr>
          <p:nvPr>
            <p:ph type="tbl" sz="quarter" idx="11"/>
          </p:nvPr>
        </p:nvSpPr>
        <p:spPr>
          <a:xfrm>
            <a:off x="4148607" y="1197204"/>
            <a:ext cx="4649787" cy="3581400"/>
          </a:xfrm>
        </p:spPr>
        <p:txBody>
          <a:bodyPr/>
          <a:lstStyle/>
          <a:p>
            <a:endParaRPr lang="en-US" dirty="0"/>
          </a:p>
        </p:txBody>
      </p:sp>
    </p:spTree>
    <p:extLst>
      <p:ext uri="{BB962C8B-B14F-4D97-AF65-F5344CB8AC3E}">
        <p14:creationId xmlns:p14="http://schemas.microsoft.com/office/powerpoint/2010/main" val="315459192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oints with image - 8">
    <p:spTree>
      <p:nvGrpSpPr>
        <p:cNvPr id="1" name=""/>
        <p:cNvGrpSpPr/>
        <p:nvPr/>
      </p:nvGrpSpPr>
      <p:grpSpPr>
        <a:xfrm>
          <a:off x="0" y="0"/>
          <a:ext cx="0" cy="0"/>
          <a:chOff x="0" y="0"/>
          <a:chExt cx="0" cy="0"/>
        </a:xfrm>
      </p:grpSpPr>
      <p:sp>
        <p:nvSpPr>
          <p:cNvPr id="7" name="Online Image Placeholder 6">
            <a:extLst>
              <a:ext uri="{FF2B5EF4-FFF2-40B4-BE49-F238E27FC236}">
                <a16:creationId xmlns:a16="http://schemas.microsoft.com/office/drawing/2014/main" id="{4F987913-48F3-9F4C-9025-AF09891A77F7}"/>
              </a:ext>
            </a:extLst>
          </p:cNvPr>
          <p:cNvSpPr>
            <a:spLocks noGrp="1"/>
          </p:cNvSpPr>
          <p:nvPr>
            <p:ph type="clipArt" sz="quarter" idx="10"/>
          </p:nvPr>
        </p:nvSpPr>
        <p:spPr>
          <a:xfrm>
            <a:off x="338659" y="1317812"/>
            <a:ext cx="908256" cy="1253937"/>
          </a:xfrm>
        </p:spPr>
        <p:txBody>
          <a:bodyPr/>
          <a:lstStyle>
            <a:lvl1pPr>
              <a:defRPr sz="1000"/>
            </a:lvl1pPr>
          </a:lstStyle>
          <a:p>
            <a:endParaRPr lang="en-US" dirty="0"/>
          </a:p>
        </p:txBody>
      </p:sp>
      <p:cxnSp>
        <p:nvCxnSpPr>
          <p:cNvPr id="8" name="Straight Connector 7">
            <a:extLst>
              <a:ext uri="{FF2B5EF4-FFF2-40B4-BE49-F238E27FC236}">
                <a16:creationId xmlns:a16="http://schemas.microsoft.com/office/drawing/2014/main" id="{E28ABB18-E538-0844-956D-153E2611856B}"/>
              </a:ext>
            </a:extLst>
          </p:cNvPr>
          <p:cNvCxnSpPr>
            <a:cxnSpLocks/>
          </p:cNvCxnSpPr>
          <p:nvPr userDrawn="1"/>
        </p:nvCxnSpPr>
        <p:spPr>
          <a:xfrm>
            <a:off x="338605" y="2706280"/>
            <a:ext cx="908283"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 Placeholder 10">
            <a:extLst>
              <a:ext uri="{FF2B5EF4-FFF2-40B4-BE49-F238E27FC236}">
                <a16:creationId xmlns:a16="http://schemas.microsoft.com/office/drawing/2014/main" id="{7FF6FC90-AAD7-0A4C-AB6F-75F7DFCBDC82}"/>
              </a:ext>
            </a:extLst>
          </p:cNvPr>
          <p:cNvSpPr>
            <a:spLocks noGrp="1"/>
          </p:cNvSpPr>
          <p:nvPr>
            <p:ph type="body" sz="quarter" idx="11"/>
          </p:nvPr>
        </p:nvSpPr>
        <p:spPr>
          <a:xfrm>
            <a:off x="338554" y="2770096"/>
            <a:ext cx="908283" cy="2028917"/>
          </a:xfrm>
        </p:spPr>
        <p:txBody>
          <a:bodyPr>
            <a:normAutofit/>
          </a:bodyPr>
          <a:lstStyle>
            <a:lvl1pPr>
              <a:defRPr sz="1000"/>
            </a:lvl1pPr>
            <a:lvl2pPr>
              <a:defRPr sz="1000"/>
            </a:lvl2pPr>
            <a:lvl3pPr>
              <a:defRPr sz="1000"/>
            </a:lvl3pPr>
          </a:lstStyle>
          <a:p>
            <a:pPr lvl="0"/>
            <a:r>
              <a:rPr lang="en-GB" dirty="0"/>
              <a:t>Click to edit Master text styles</a:t>
            </a:r>
          </a:p>
          <a:p>
            <a:pPr lvl="1"/>
            <a:r>
              <a:rPr lang="en-GB" dirty="0"/>
              <a:t>Second level</a:t>
            </a:r>
          </a:p>
          <a:p>
            <a:pPr lvl="2"/>
            <a:r>
              <a:rPr lang="en-GB" dirty="0"/>
              <a:t>Third level</a:t>
            </a:r>
          </a:p>
        </p:txBody>
      </p:sp>
      <p:sp>
        <p:nvSpPr>
          <p:cNvPr id="17" name="Online Image Placeholder 6">
            <a:extLst>
              <a:ext uri="{FF2B5EF4-FFF2-40B4-BE49-F238E27FC236}">
                <a16:creationId xmlns:a16="http://schemas.microsoft.com/office/drawing/2014/main" id="{2C69D94D-9D28-4B42-B932-5DE82D52F871}"/>
              </a:ext>
            </a:extLst>
          </p:cNvPr>
          <p:cNvSpPr>
            <a:spLocks noGrp="1"/>
          </p:cNvSpPr>
          <p:nvPr>
            <p:ph type="clipArt" sz="quarter" idx="12"/>
          </p:nvPr>
        </p:nvSpPr>
        <p:spPr>
          <a:xfrm>
            <a:off x="1406200" y="1317812"/>
            <a:ext cx="908256" cy="1253937"/>
          </a:xfrm>
        </p:spPr>
        <p:txBody>
          <a:bodyPr/>
          <a:lstStyle>
            <a:lvl1pPr>
              <a:defRPr sz="1000"/>
            </a:lvl1pPr>
          </a:lstStyle>
          <a:p>
            <a:endParaRPr lang="en-US"/>
          </a:p>
        </p:txBody>
      </p:sp>
      <p:cxnSp>
        <p:nvCxnSpPr>
          <p:cNvPr id="18" name="Straight Connector 17">
            <a:extLst>
              <a:ext uri="{FF2B5EF4-FFF2-40B4-BE49-F238E27FC236}">
                <a16:creationId xmlns:a16="http://schemas.microsoft.com/office/drawing/2014/main" id="{CA0D2766-C96C-1249-97CE-CBB1666B44E7}"/>
              </a:ext>
            </a:extLst>
          </p:cNvPr>
          <p:cNvCxnSpPr>
            <a:cxnSpLocks/>
          </p:cNvCxnSpPr>
          <p:nvPr userDrawn="1"/>
        </p:nvCxnSpPr>
        <p:spPr>
          <a:xfrm>
            <a:off x="1406146" y="2706280"/>
            <a:ext cx="908283"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 Placeholder 10">
            <a:extLst>
              <a:ext uri="{FF2B5EF4-FFF2-40B4-BE49-F238E27FC236}">
                <a16:creationId xmlns:a16="http://schemas.microsoft.com/office/drawing/2014/main" id="{1D9BED8A-68D8-014F-89B9-121124982378}"/>
              </a:ext>
            </a:extLst>
          </p:cNvPr>
          <p:cNvSpPr>
            <a:spLocks noGrp="1"/>
          </p:cNvSpPr>
          <p:nvPr>
            <p:ph type="body" sz="quarter" idx="13"/>
          </p:nvPr>
        </p:nvSpPr>
        <p:spPr>
          <a:xfrm>
            <a:off x="1406095" y="2770096"/>
            <a:ext cx="908283" cy="2028917"/>
          </a:xfrm>
        </p:spPr>
        <p:txBody>
          <a:bodyPr>
            <a:normAutofit/>
          </a:bodyPr>
          <a:lstStyle>
            <a:lvl1pPr>
              <a:defRPr sz="1000"/>
            </a:lvl1pPr>
            <a:lvl2pPr>
              <a:defRPr sz="1000"/>
            </a:lvl2pPr>
            <a:lvl3pPr>
              <a:defRPr sz="1000"/>
            </a:lvl3pPr>
          </a:lstStyle>
          <a:p>
            <a:pPr lvl="0"/>
            <a:r>
              <a:rPr lang="en-GB" dirty="0"/>
              <a:t>Click to edit Master text styles</a:t>
            </a:r>
          </a:p>
          <a:p>
            <a:pPr lvl="1"/>
            <a:r>
              <a:rPr lang="en-GB" dirty="0"/>
              <a:t>Second level</a:t>
            </a:r>
          </a:p>
          <a:p>
            <a:pPr lvl="2"/>
            <a:r>
              <a:rPr lang="en-GB" dirty="0"/>
              <a:t>Third level</a:t>
            </a:r>
          </a:p>
        </p:txBody>
      </p:sp>
      <p:sp>
        <p:nvSpPr>
          <p:cNvPr id="20" name="Online Image Placeholder 6">
            <a:extLst>
              <a:ext uri="{FF2B5EF4-FFF2-40B4-BE49-F238E27FC236}">
                <a16:creationId xmlns:a16="http://schemas.microsoft.com/office/drawing/2014/main" id="{29892BFC-0FFD-CB4C-BDD7-BA9EC43D62CA}"/>
              </a:ext>
            </a:extLst>
          </p:cNvPr>
          <p:cNvSpPr>
            <a:spLocks noGrp="1"/>
          </p:cNvSpPr>
          <p:nvPr>
            <p:ph type="clipArt" sz="quarter" idx="14"/>
          </p:nvPr>
        </p:nvSpPr>
        <p:spPr>
          <a:xfrm>
            <a:off x="2464305" y="1317812"/>
            <a:ext cx="908256" cy="1253937"/>
          </a:xfrm>
        </p:spPr>
        <p:txBody>
          <a:bodyPr/>
          <a:lstStyle>
            <a:lvl1pPr>
              <a:defRPr sz="1000"/>
            </a:lvl1pPr>
          </a:lstStyle>
          <a:p>
            <a:endParaRPr lang="en-US"/>
          </a:p>
        </p:txBody>
      </p:sp>
      <p:cxnSp>
        <p:nvCxnSpPr>
          <p:cNvPr id="21" name="Straight Connector 20">
            <a:extLst>
              <a:ext uri="{FF2B5EF4-FFF2-40B4-BE49-F238E27FC236}">
                <a16:creationId xmlns:a16="http://schemas.microsoft.com/office/drawing/2014/main" id="{D002BF16-AF1A-3040-815B-7A75EB2DBF45}"/>
              </a:ext>
            </a:extLst>
          </p:cNvPr>
          <p:cNvCxnSpPr>
            <a:cxnSpLocks/>
          </p:cNvCxnSpPr>
          <p:nvPr userDrawn="1"/>
        </p:nvCxnSpPr>
        <p:spPr>
          <a:xfrm>
            <a:off x="2464251" y="2706280"/>
            <a:ext cx="908283"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 Placeholder 10">
            <a:extLst>
              <a:ext uri="{FF2B5EF4-FFF2-40B4-BE49-F238E27FC236}">
                <a16:creationId xmlns:a16="http://schemas.microsoft.com/office/drawing/2014/main" id="{25E65E70-2DCF-3B4C-A503-D92257FB3702}"/>
              </a:ext>
            </a:extLst>
          </p:cNvPr>
          <p:cNvSpPr>
            <a:spLocks noGrp="1"/>
          </p:cNvSpPr>
          <p:nvPr>
            <p:ph type="body" sz="quarter" idx="15"/>
          </p:nvPr>
        </p:nvSpPr>
        <p:spPr>
          <a:xfrm>
            <a:off x="2464200" y="2770096"/>
            <a:ext cx="908283" cy="2028917"/>
          </a:xfrm>
        </p:spPr>
        <p:txBody>
          <a:bodyPr>
            <a:normAutofit/>
          </a:bodyPr>
          <a:lstStyle>
            <a:lvl1pPr>
              <a:defRPr sz="1000"/>
            </a:lvl1pPr>
            <a:lvl2pPr>
              <a:defRPr sz="1000"/>
            </a:lvl2pPr>
            <a:lvl3pPr>
              <a:defRPr sz="1000"/>
            </a:lvl3pPr>
          </a:lstStyle>
          <a:p>
            <a:pPr lvl="0"/>
            <a:r>
              <a:rPr lang="en-GB" dirty="0"/>
              <a:t>Click to edit Master text styles</a:t>
            </a:r>
          </a:p>
          <a:p>
            <a:pPr lvl="1"/>
            <a:r>
              <a:rPr lang="en-GB" dirty="0"/>
              <a:t>Second level</a:t>
            </a:r>
          </a:p>
          <a:p>
            <a:pPr lvl="2"/>
            <a:r>
              <a:rPr lang="en-GB" dirty="0"/>
              <a:t>Third level</a:t>
            </a:r>
          </a:p>
        </p:txBody>
      </p:sp>
      <p:sp>
        <p:nvSpPr>
          <p:cNvPr id="23" name="Online Image Placeholder 6">
            <a:extLst>
              <a:ext uri="{FF2B5EF4-FFF2-40B4-BE49-F238E27FC236}">
                <a16:creationId xmlns:a16="http://schemas.microsoft.com/office/drawing/2014/main" id="{3C8E0912-6BA3-F141-8109-DBA327A0E2AF}"/>
              </a:ext>
            </a:extLst>
          </p:cNvPr>
          <p:cNvSpPr>
            <a:spLocks noGrp="1"/>
          </p:cNvSpPr>
          <p:nvPr>
            <p:ph type="clipArt" sz="quarter" idx="16"/>
          </p:nvPr>
        </p:nvSpPr>
        <p:spPr>
          <a:xfrm>
            <a:off x="3530920" y="1317812"/>
            <a:ext cx="908256" cy="1253937"/>
          </a:xfrm>
        </p:spPr>
        <p:txBody>
          <a:bodyPr/>
          <a:lstStyle>
            <a:lvl1pPr>
              <a:defRPr sz="1000"/>
            </a:lvl1pPr>
          </a:lstStyle>
          <a:p>
            <a:endParaRPr lang="en-US"/>
          </a:p>
        </p:txBody>
      </p:sp>
      <p:cxnSp>
        <p:nvCxnSpPr>
          <p:cNvPr id="24" name="Straight Connector 23">
            <a:extLst>
              <a:ext uri="{FF2B5EF4-FFF2-40B4-BE49-F238E27FC236}">
                <a16:creationId xmlns:a16="http://schemas.microsoft.com/office/drawing/2014/main" id="{7604927F-792C-2E44-B81E-9CB1FAE54445}"/>
              </a:ext>
            </a:extLst>
          </p:cNvPr>
          <p:cNvCxnSpPr>
            <a:cxnSpLocks/>
          </p:cNvCxnSpPr>
          <p:nvPr userDrawn="1"/>
        </p:nvCxnSpPr>
        <p:spPr>
          <a:xfrm>
            <a:off x="3530866" y="2706280"/>
            <a:ext cx="908283"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 Placeholder 10">
            <a:extLst>
              <a:ext uri="{FF2B5EF4-FFF2-40B4-BE49-F238E27FC236}">
                <a16:creationId xmlns:a16="http://schemas.microsoft.com/office/drawing/2014/main" id="{5AFADD55-DC59-A540-88BE-2E6644F6ED5F}"/>
              </a:ext>
            </a:extLst>
          </p:cNvPr>
          <p:cNvSpPr>
            <a:spLocks noGrp="1"/>
          </p:cNvSpPr>
          <p:nvPr>
            <p:ph type="body" sz="quarter" idx="17"/>
          </p:nvPr>
        </p:nvSpPr>
        <p:spPr>
          <a:xfrm>
            <a:off x="3530815" y="2770096"/>
            <a:ext cx="908283" cy="2028917"/>
          </a:xfrm>
        </p:spPr>
        <p:txBody>
          <a:bodyPr>
            <a:normAutofit/>
          </a:bodyPr>
          <a:lstStyle>
            <a:lvl1pPr>
              <a:defRPr sz="1000"/>
            </a:lvl1pPr>
            <a:lvl2pPr>
              <a:defRPr sz="1000"/>
            </a:lvl2pPr>
            <a:lvl3pPr>
              <a:defRPr sz="1000"/>
            </a:lvl3pPr>
          </a:lstStyle>
          <a:p>
            <a:pPr lvl="0"/>
            <a:r>
              <a:rPr lang="en-GB" dirty="0"/>
              <a:t>Click to edit Master text styles</a:t>
            </a:r>
          </a:p>
          <a:p>
            <a:pPr lvl="1"/>
            <a:r>
              <a:rPr lang="en-GB" dirty="0"/>
              <a:t>Second level</a:t>
            </a:r>
          </a:p>
          <a:p>
            <a:pPr lvl="2"/>
            <a:r>
              <a:rPr lang="en-GB" dirty="0"/>
              <a:t>Third level</a:t>
            </a:r>
          </a:p>
        </p:txBody>
      </p:sp>
      <p:sp>
        <p:nvSpPr>
          <p:cNvPr id="30" name="Title 1">
            <a:extLst>
              <a:ext uri="{FF2B5EF4-FFF2-40B4-BE49-F238E27FC236}">
                <a16:creationId xmlns:a16="http://schemas.microsoft.com/office/drawing/2014/main" id="{C4A3433B-A6E4-0445-A14F-E5ADE7C194EE}"/>
              </a:ext>
            </a:extLst>
          </p:cNvPr>
          <p:cNvSpPr>
            <a:spLocks noGrp="1"/>
          </p:cNvSpPr>
          <p:nvPr>
            <p:ph type="title"/>
          </p:nvPr>
        </p:nvSpPr>
        <p:spPr>
          <a:xfrm>
            <a:off x="345606" y="445505"/>
            <a:ext cx="3654281" cy="520765"/>
          </a:xfrm>
        </p:spPr>
        <p:txBody>
          <a:bodyPr/>
          <a:lstStyle>
            <a:lvl1pPr>
              <a:defRPr>
                <a:latin typeface="Verdana" pitchFamily="34" charset="0"/>
                <a:ea typeface="Verdana" pitchFamily="34" charset="0"/>
                <a:cs typeface="Verdana" pitchFamily="34" charset="0"/>
              </a:defRPr>
            </a:lvl1pPr>
          </a:lstStyle>
          <a:p>
            <a:r>
              <a:rPr lang="en-GB" dirty="0"/>
              <a:t>Click to edit Master title style</a:t>
            </a:r>
          </a:p>
        </p:txBody>
      </p:sp>
      <p:cxnSp>
        <p:nvCxnSpPr>
          <p:cNvPr id="31" name="Straight Connector 30">
            <a:extLst>
              <a:ext uri="{FF2B5EF4-FFF2-40B4-BE49-F238E27FC236}">
                <a16:creationId xmlns:a16="http://schemas.microsoft.com/office/drawing/2014/main" id="{A8951EDA-764A-ED4C-B0C4-A51E3A87521C}"/>
              </a:ext>
            </a:extLst>
          </p:cNvPr>
          <p:cNvCxnSpPr>
            <a:cxnSpLocks/>
          </p:cNvCxnSpPr>
          <p:nvPr userDrawn="1"/>
        </p:nvCxnSpPr>
        <p:spPr>
          <a:xfrm>
            <a:off x="320729" y="1188564"/>
            <a:ext cx="8463281"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Online Image Placeholder 6">
            <a:extLst>
              <a:ext uri="{FF2B5EF4-FFF2-40B4-BE49-F238E27FC236}">
                <a16:creationId xmlns:a16="http://schemas.microsoft.com/office/drawing/2014/main" id="{15C78078-AD3B-C644-B533-1C72F1771D5D}"/>
              </a:ext>
            </a:extLst>
          </p:cNvPr>
          <p:cNvSpPr>
            <a:spLocks noGrp="1"/>
          </p:cNvSpPr>
          <p:nvPr>
            <p:ph type="clipArt" sz="quarter" idx="18"/>
          </p:nvPr>
        </p:nvSpPr>
        <p:spPr>
          <a:xfrm>
            <a:off x="4624331" y="1317812"/>
            <a:ext cx="908256" cy="1253937"/>
          </a:xfrm>
        </p:spPr>
        <p:txBody>
          <a:bodyPr/>
          <a:lstStyle>
            <a:lvl1pPr>
              <a:defRPr sz="1000"/>
            </a:lvl1pPr>
          </a:lstStyle>
          <a:p>
            <a:endParaRPr lang="en-US"/>
          </a:p>
        </p:txBody>
      </p:sp>
      <p:cxnSp>
        <p:nvCxnSpPr>
          <p:cNvPr id="32" name="Straight Connector 31">
            <a:extLst>
              <a:ext uri="{FF2B5EF4-FFF2-40B4-BE49-F238E27FC236}">
                <a16:creationId xmlns:a16="http://schemas.microsoft.com/office/drawing/2014/main" id="{0AD291A0-DA2C-A648-955F-56581DEAB5BA}"/>
              </a:ext>
            </a:extLst>
          </p:cNvPr>
          <p:cNvCxnSpPr>
            <a:cxnSpLocks/>
          </p:cNvCxnSpPr>
          <p:nvPr userDrawn="1"/>
        </p:nvCxnSpPr>
        <p:spPr>
          <a:xfrm>
            <a:off x="4624277" y="2706280"/>
            <a:ext cx="908283"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ext Placeholder 10">
            <a:extLst>
              <a:ext uri="{FF2B5EF4-FFF2-40B4-BE49-F238E27FC236}">
                <a16:creationId xmlns:a16="http://schemas.microsoft.com/office/drawing/2014/main" id="{4C441E8D-031E-C146-B5D3-37EBF40FEC19}"/>
              </a:ext>
            </a:extLst>
          </p:cNvPr>
          <p:cNvSpPr>
            <a:spLocks noGrp="1"/>
          </p:cNvSpPr>
          <p:nvPr>
            <p:ph type="body" sz="quarter" idx="19"/>
          </p:nvPr>
        </p:nvSpPr>
        <p:spPr>
          <a:xfrm>
            <a:off x="4633191" y="2770096"/>
            <a:ext cx="908283" cy="2028917"/>
          </a:xfrm>
        </p:spPr>
        <p:txBody>
          <a:bodyPr>
            <a:normAutofit/>
          </a:bodyPr>
          <a:lstStyle>
            <a:lvl1pPr>
              <a:defRPr sz="1000"/>
            </a:lvl1pPr>
            <a:lvl2pPr>
              <a:defRPr sz="1000"/>
            </a:lvl2pPr>
            <a:lvl3pPr>
              <a:defRPr sz="1000"/>
            </a:lvl3pPr>
          </a:lstStyle>
          <a:p>
            <a:pPr lvl="0"/>
            <a:r>
              <a:rPr lang="en-GB" dirty="0"/>
              <a:t>Click to edit Master text styles</a:t>
            </a:r>
          </a:p>
          <a:p>
            <a:pPr lvl="1"/>
            <a:r>
              <a:rPr lang="en-GB" dirty="0"/>
              <a:t>Second level</a:t>
            </a:r>
          </a:p>
          <a:p>
            <a:pPr lvl="2"/>
            <a:r>
              <a:rPr lang="en-GB" dirty="0"/>
              <a:t>Third level</a:t>
            </a:r>
          </a:p>
        </p:txBody>
      </p:sp>
      <p:sp>
        <p:nvSpPr>
          <p:cNvPr id="34" name="Online Image Placeholder 6">
            <a:extLst>
              <a:ext uri="{FF2B5EF4-FFF2-40B4-BE49-F238E27FC236}">
                <a16:creationId xmlns:a16="http://schemas.microsoft.com/office/drawing/2014/main" id="{F2A92A15-F7CB-AC41-818D-E87C58D41F71}"/>
              </a:ext>
            </a:extLst>
          </p:cNvPr>
          <p:cNvSpPr>
            <a:spLocks noGrp="1"/>
          </p:cNvSpPr>
          <p:nvPr>
            <p:ph type="clipArt" sz="quarter" idx="20"/>
          </p:nvPr>
        </p:nvSpPr>
        <p:spPr>
          <a:xfrm>
            <a:off x="5708664" y="1317812"/>
            <a:ext cx="908256" cy="1253937"/>
          </a:xfrm>
        </p:spPr>
        <p:txBody>
          <a:bodyPr/>
          <a:lstStyle>
            <a:lvl1pPr>
              <a:defRPr sz="1000"/>
            </a:lvl1pPr>
          </a:lstStyle>
          <a:p>
            <a:endParaRPr lang="en-US"/>
          </a:p>
        </p:txBody>
      </p:sp>
      <p:cxnSp>
        <p:nvCxnSpPr>
          <p:cNvPr id="35" name="Straight Connector 34">
            <a:extLst>
              <a:ext uri="{FF2B5EF4-FFF2-40B4-BE49-F238E27FC236}">
                <a16:creationId xmlns:a16="http://schemas.microsoft.com/office/drawing/2014/main" id="{4DBE54EB-BB84-E840-8C1E-D48D25CF6CD5}"/>
              </a:ext>
            </a:extLst>
          </p:cNvPr>
          <p:cNvCxnSpPr>
            <a:cxnSpLocks/>
          </p:cNvCxnSpPr>
          <p:nvPr userDrawn="1"/>
        </p:nvCxnSpPr>
        <p:spPr>
          <a:xfrm>
            <a:off x="5708610" y="2706280"/>
            <a:ext cx="908283"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Text Placeholder 10">
            <a:extLst>
              <a:ext uri="{FF2B5EF4-FFF2-40B4-BE49-F238E27FC236}">
                <a16:creationId xmlns:a16="http://schemas.microsoft.com/office/drawing/2014/main" id="{EB4D2404-C296-FF43-9122-44D7CA5687D6}"/>
              </a:ext>
            </a:extLst>
          </p:cNvPr>
          <p:cNvSpPr>
            <a:spLocks noGrp="1"/>
          </p:cNvSpPr>
          <p:nvPr>
            <p:ph type="body" sz="quarter" idx="21"/>
          </p:nvPr>
        </p:nvSpPr>
        <p:spPr>
          <a:xfrm>
            <a:off x="5708559" y="2770096"/>
            <a:ext cx="908283" cy="2028917"/>
          </a:xfrm>
        </p:spPr>
        <p:txBody>
          <a:bodyPr>
            <a:normAutofit/>
          </a:bodyPr>
          <a:lstStyle>
            <a:lvl1pPr>
              <a:defRPr sz="1000"/>
            </a:lvl1pPr>
            <a:lvl2pPr>
              <a:defRPr sz="1000"/>
            </a:lvl2pPr>
            <a:lvl3pPr>
              <a:defRPr sz="1000"/>
            </a:lvl3pPr>
          </a:lstStyle>
          <a:p>
            <a:pPr lvl="0"/>
            <a:r>
              <a:rPr lang="en-GB" dirty="0"/>
              <a:t>Click to edit Master text styles</a:t>
            </a:r>
          </a:p>
          <a:p>
            <a:pPr lvl="1"/>
            <a:r>
              <a:rPr lang="en-GB" dirty="0"/>
              <a:t>Second level</a:t>
            </a:r>
          </a:p>
          <a:p>
            <a:pPr lvl="2"/>
            <a:r>
              <a:rPr lang="en-GB" dirty="0"/>
              <a:t>Third level</a:t>
            </a:r>
          </a:p>
        </p:txBody>
      </p:sp>
      <p:sp>
        <p:nvSpPr>
          <p:cNvPr id="39" name="Online Image Placeholder 6">
            <a:extLst>
              <a:ext uri="{FF2B5EF4-FFF2-40B4-BE49-F238E27FC236}">
                <a16:creationId xmlns:a16="http://schemas.microsoft.com/office/drawing/2014/main" id="{998F62F1-69E3-1D42-96FE-57CE48460ADD}"/>
              </a:ext>
            </a:extLst>
          </p:cNvPr>
          <p:cNvSpPr>
            <a:spLocks noGrp="1"/>
          </p:cNvSpPr>
          <p:nvPr>
            <p:ph type="clipArt" sz="quarter" idx="22"/>
          </p:nvPr>
        </p:nvSpPr>
        <p:spPr>
          <a:xfrm>
            <a:off x="6792895" y="1317812"/>
            <a:ext cx="908256" cy="1253937"/>
          </a:xfrm>
        </p:spPr>
        <p:txBody>
          <a:bodyPr/>
          <a:lstStyle>
            <a:lvl1pPr>
              <a:defRPr sz="1000"/>
            </a:lvl1pPr>
          </a:lstStyle>
          <a:p>
            <a:endParaRPr lang="en-US"/>
          </a:p>
        </p:txBody>
      </p:sp>
      <p:cxnSp>
        <p:nvCxnSpPr>
          <p:cNvPr id="40" name="Straight Connector 39">
            <a:extLst>
              <a:ext uri="{FF2B5EF4-FFF2-40B4-BE49-F238E27FC236}">
                <a16:creationId xmlns:a16="http://schemas.microsoft.com/office/drawing/2014/main" id="{647AA004-0AA6-4F4B-A4BF-7F4977298D5A}"/>
              </a:ext>
            </a:extLst>
          </p:cNvPr>
          <p:cNvCxnSpPr>
            <a:cxnSpLocks/>
          </p:cNvCxnSpPr>
          <p:nvPr userDrawn="1"/>
        </p:nvCxnSpPr>
        <p:spPr>
          <a:xfrm>
            <a:off x="6792841" y="2706280"/>
            <a:ext cx="908283"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Text Placeholder 10">
            <a:extLst>
              <a:ext uri="{FF2B5EF4-FFF2-40B4-BE49-F238E27FC236}">
                <a16:creationId xmlns:a16="http://schemas.microsoft.com/office/drawing/2014/main" id="{C0B18363-EE0E-764B-8777-09506379B4A3}"/>
              </a:ext>
            </a:extLst>
          </p:cNvPr>
          <p:cNvSpPr>
            <a:spLocks noGrp="1"/>
          </p:cNvSpPr>
          <p:nvPr>
            <p:ph type="body" sz="quarter" idx="23"/>
          </p:nvPr>
        </p:nvSpPr>
        <p:spPr>
          <a:xfrm>
            <a:off x="6801755" y="2770096"/>
            <a:ext cx="908283" cy="2028917"/>
          </a:xfrm>
        </p:spPr>
        <p:txBody>
          <a:bodyPr>
            <a:normAutofit/>
          </a:bodyPr>
          <a:lstStyle>
            <a:lvl1pPr>
              <a:defRPr sz="1000"/>
            </a:lvl1pPr>
            <a:lvl2pPr>
              <a:defRPr sz="1000"/>
            </a:lvl2pPr>
            <a:lvl3pPr>
              <a:defRPr sz="1000"/>
            </a:lvl3pPr>
          </a:lstStyle>
          <a:p>
            <a:pPr lvl="0"/>
            <a:r>
              <a:rPr lang="en-GB" dirty="0"/>
              <a:t>Click to edit Master text styles</a:t>
            </a:r>
          </a:p>
          <a:p>
            <a:pPr lvl="1"/>
            <a:r>
              <a:rPr lang="en-GB" dirty="0"/>
              <a:t>Second level</a:t>
            </a:r>
          </a:p>
          <a:p>
            <a:pPr lvl="2"/>
            <a:r>
              <a:rPr lang="en-GB" dirty="0"/>
              <a:t>Third level</a:t>
            </a:r>
          </a:p>
        </p:txBody>
      </p:sp>
      <p:sp>
        <p:nvSpPr>
          <p:cNvPr id="42" name="Online Image Placeholder 6">
            <a:extLst>
              <a:ext uri="{FF2B5EF4-FFF2-40B4-BE49-F238E27FC236}">
                <a16:creationId xmlns:a16="http://schemas.microsoft.com/office/drawing/2014/main" id="{306D0631-2024-0E49-9C45-9730911A1DBD}"/>
              </a:ext>
            </a:extLst>
          </p:cNvPr>
          <p:cNvSpPr>
            <a:spLocks noGrp="1"/>
          </p:cNvSpPr>
          <p:nvPr>
            <p:ph type="clipArt" sz="quarter" idx="24"/>
          </p:nvPr>
        </p:nvSpPr>
        <p:spPr>
          <a:xfrm>
            <a:off x="7868263" y="1317812"/>
            <a:ext cx="908256" cy="1253937"/>
          </a:xfrm>
        </p:spPr>
        <p:txBody>
          <a:bodyPr/>
          <a:lstStyle>
            <a:lvl1pPr>
              <a:defRPr sz="1000"/>
            </a:lvl1pPr>
          </a:lstStyle>
          <a:p>
            <a:endParaRPr lang="en-US"/>
          </a:p>
        </p:txBody>
      </p:sp>
      <p:cxnSp>
        <p:nvCxnSpPr>
          <p:cNvPr id="43" name="Straight Connector 42">
            <a:extLst>
              <a:ext uri="{FF2B5EF4-FFF2-40B4-BE49-F238E27FC236}">
                <a16:creationId xmlns:a16="http://schemas.microsoft.com/office/drawing/2014/main" id="{B10DD1D8-2190-EC4B-94D5-3AB05468BA1A}"/>
              </a:ext>
            </a:extLst>
          </p:cNvPr>
          <p:cNvCxnSpPr>
            <a:cxnSpLocks/>
          </p:cNvCxnSpPr>
          <p:nvPr userDrawn="1"/>
        </p:nvCxnSpPr>
        <p:spPr>
          <a:xfrm>
            <a:off x="7868209" y="2706280"/>
            <a:ext cx="908283"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Text Placeholder 10">
            <a:extLst>
              <a:ext uri="{FF2B5EF4-FFF2-40B4-BE49-F238E27FC236}">
                <a16:creationId xmlns:a16="http://schemas.microsoft.com/office/drawing/2014/main" id="{194A21B3-D4E1-A44B-87A3-D6349A7D1CAD}"/>
              </a:ext>
            </a:extLst>
          </p:cNvPr>
          <p:cNvSpPr>
            <a:spLocks noGrp="1"/>
          </p:cNvSpPr>
          <p:nvPr>
            <p:ph type="body" sz="quarter" idx="25"/>
          </p:nvPr>
        </p:nvSpPr>
        <p:spPr>
          <a:xfrm>
            <a:off x="7868158" y="2770096"/>
            <a:ext cx="908283" cy="2028917"/>
          </a:xfrm>
        </p:spPr>
        <p:txBody>
          <a:bodyPr>
            <a:normAutofit/>
          </a:bodyPr>
          <a:lstStyle>
            <a:lvl1pPr>
              <a:defRPr sz="1000"/>
            </a:lvl1pPr>
            <a:lvl2pPr>
              <a:defRPr sz="1000"/>
            </a:lvl2pPr>
            <a:lvl3pPr>
              <a:defRPr sz="1000"/>
            </a:lvl3pPr>
          </a:lstStyle>
          <a:p>
            <a:pPr lvl="0"/>
            <a:r>
              <a:rPr lang="en-GB" dirty="0"/>
              <a:t>Click to edit Master text styles</a:t>
            </a:r>
          </a:p>
          <a:p>
            <a:pPr lvl="1"/>
            <a:r>
              <a:rPr lang="en-GB" dirty="0"/>
              <a:t>Second level</a:t>
            </a:r>
          </a:p>
          <a:p>
            <a:pPr lvl="2"/>
            <a:r>
              <a:rPr lang="en-GB" dirty="0"/>
              <a:t>Third level</a:t>
            </a:r>
          </a:p>
        </p:txBody>
      </p:sp>
    </p:spTree>
    <p:extLst>
      <p:ext uri="{BB962C8B-B14F-4D97-AF65-F5344CB8AC3E}">
        <p14:creationId xmlns:p14="http://schemas.microsoft.com/office/powerpoint/2010/main" val="25833052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Slide - imag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73107" y="1226723"/>
            <a:ext cx="4427494" cy="1383122"/>
          </a:xfrm>
        </p:spPr>
        <p:txBody>
          <a:bodyPr>
            <a:noAutofit/>
          </a:bodyPr>
          <a:lstStyle>
            <a:lvl1pPr>
              <a:defRPr sz="1747">
                <a:solidFill>
                  <a:schemeClr val="tx1"/>
                </a:solidFill>
                <a:latin typeface="Verdana" pitchFamily="34" charset="0"/>
                <a:ea typeface="Verdana" pitchFamily="34" charset="0"/>
                <a:cs typeface="Verdana" pitchFamily="34" charset="0"/>
              </a:defRPr>
            </a:lvl1pPr>
          </a:lstStyle>
          <a:p>
            <a:r>
              <a:rPr lang="en-GB" dirty="0"/>
              <a:t>Click to edit Master title style</a:t>
            </a:r>
          </a:p>
        </p:txBody>
      </p:sp>
      <p:cxnSp>
        <p:nvCxnSpPr>
          <p:cNvPr id="7" name="Straight Connector 6">
            <a:extLst>
              <a:ext uri="{FF2B5EF4-FFF2-40B4-BE49-F238E27FC236}">
                <a16:creationId xmlns:a16="http://schemas.microsoft.com/office/drawing/2014/main" id="{22279A50-98DF-4643-8948-66BAC32EAC78}"/>
              </a:ext>
            </a:extLst>
          </p:cNvPr>
          <p:cNvCxnSpPr>
            <a:cxnSpLocks/>
          </p:cNvCxnSpPr>
          <p:nvPr userDrawn="1"/>
        </p:nvCxnSpPr>
        <p:spPr>
          <a:xfrm>
            <a:off x="359472" y="2731612"/>
            <a:ext cx="4441128"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Picture Placeholder 9">
            <a:extLst>
              <a:ext uri="{FF2B5EF4-FFF2-40B4-BE49-F238E27FC236}">
                <a16:creationId xmlns:a16="http://schemas.microsoft.com/office/drawing/2014/main" id="{6E081A85-EE00-B141-96A8-DBE9B003FDC2}"/>
              </a:ext>
            </a:extLst>
          </p:cNvPr>
          <p:cNvSpPr>
            <a:spLocks noGrp="1"/>
          </p:cNvSpPr>
          <p:nvPr>
            <p:ph type="pic" sz="quarter" idx="11"/>
          </p:nvPr>
        </p:nvSpPr>
        <p:spPr>
          <a:xfrm>
            <a:off x="358587" y="4202768"/>
            <a:ext cx="1386765" cy="502487"/>
          </a:xfrm>
        </p:spPr>
        <p:txBody>
          <a:bodyPr/>
          <a:lstStyle/>
          <a:p>
            <a:endParaRPr lang="en-US" dirty="0"/>
          </a:p>
        </p:txBody>
      </p:sp>
      <p:sp>
        <p:nvSpPr>
          <p:cNvPr id="9" name="Picture Placeholder 4">
            <a:extLst>
              <a:ext uri="{FF2B5EF4-FFF2-40B4-BE49-F238E27FC236}">
                <a16:creationId xmlns:a16="http://schemas.microsoft.com/office/drawing/2014/main" id="{494CD86A-2190-1B4D-BC5E-5EE84F98327E}"/>
              </a:ext>
            </a:extLst>
          </p:cNvPr>
          <p:cNvSpPr>
            <a:spLocks noGrp="1"/>
          </p:cNvSpPr>
          <p:nvPr>
            <p:ph type="pic" sz="quarter" idx="10"/>
          </p:nvPr>
        </p:nvSpPr>
        <p:spPr>
          <a:xfrm>
            <a:off x="5157804" y="-335073"/>
            <a:ext cx="5906253" cy="5889836"/>
          </a:xfrm>
          <a:prstGeom prst="ellipse">
            <a:avLst/>
          </a:prstGeom>
          <a:solidFill>
            <a:schemeClr val="lt1"/>
          </a:solidFill>
          <a:ln>
            <a:noFill/>
          </a:ln>
          <a:effectLst>
            <a:outerShdw blurRad="139700" sx="102000" sy="102000" algn="ctr" rotWithShape="0">
              <a:prstClr val="black">
                <a:alpha val="6000"/>
              </a:prstClr>
            </a:outerShdw>
          </a:effectLst>
        </p:spPr>
        <p:style>
          <a:lnRef idx="2">
            <a:schemeClr val="accent3">
              <a:shade val="50000"/>
            </a:schemeClr>
          </a:lnRef>
          <a:fillRef idx="1">
            <a:schemeClr val="accent3"/>
          </a:fillRef>
          <a:effectRef idx="0">
            <a:schemeClr val="accent3"/>
          </a:effectRef>
          <a:fontRef idx="minor">
            <a:schemeClr val="lt1"/>
          </a:fontRef>
        </p:style>
        <p:txBody>
          <a:bodyPr/>
          <a:lstStyle>
            <a:lvl1pPr>
              <a:defRPr>
                <a:solidFill>
                  <a:schemeClr val="bg1"/>
                </a:solidFill>
              </a:defRPr>
            </a:lvl1pPr>
          </a:lstStyle>
          <a:p>
            <a:endParaRPr lang="en-US" dirty="0"/>
          </a:p>
        </p:txBody>
      </p:sp>
      <p:sp>
        <p:nvSpPr>
          <p:cNvPr id="8" name="Subtitle 2">
            <a:extLst>
              <a:ext uri="{FF2B5EF4-FFF2-40B4-BE49-F238E27FC236}">
                <a16:creationId xmlns:a16="http://schemas.microsoft.com/office/drawing/2014/main" id="{A51C1929-E9C8-A44E-AA7D-DBF8C21851BA}"/>
              </a:ext>
            </a:extLst>
          </p:cNvPr>
          <p:cNvSpPr>
            <a:spLocks noGrp="1"/>
          </p:cNvSpPr>
          <p:nvPr>
            <p:ph type="subTitle" idx="1"/>
          </p:nvPr>
        </p:nvSpPr>
        <p:spPr>
          <a:xfrm>
            <a:off x="373107" y="2801517"/>
            <a:ext cx="4198893" cy="1011844"/>
          </a:xfrm>
        </p:spPr>
        <p:txBody>
          <a:bodyPr tIns="0" anchor="t">
            <a:normAutofit/>
          </a:bodyPr>
          <a:lstStyle>
            <a:lvl1pPr marL="0" indent="0" algn="l">
              <a:buNone/>
              <a:defRPr sz="1400" b="0">
                <a:solidFill>
                  <a:schemeClr val="bg2"/>
                </a:solidFill>
              </a:defRPr>
            </a:lvl1pPr>
            <a:lvl2pPr marL="249612" indent="0" algn="ctr">
              <a:buNone/>
              <a:defRPr>
                <a:solidFill>
                  <a:schemeClr val="tx1">
                    <a:tint val="75000"/>
                  </a:schemeClr>
                </a:solidFill>
              </a:defRPr>
            </a:lvl2pPr>
            <a:lvl3pPr marL="499225" indent="0" algn="ctr">
              <a:buNone/>
              <a:defRPr>
                <a:solidFill>
                  <a:schemeClr val="tx1">
                    <a:tint val="75000"/>
                  </a:schemeClr>
                </a:solidFill>
              </a:defRPr>
            </a:lvl3pPr>
            <a:lvl4pPr marL="748836" indent="0" algn="ctr">
              <a:buNone/>
              <a:defRPr>
                <a:solidFill>
                  <a:schemeClr val="tx1">
                    <a:tint val="75000"/>
                  </a:schemeClr>
                </a:solidFill>
              </a:defRPr>
            </a:lvl4pPr>
            <a:lvl5pPr marL="998448" indent="0" algn="ctr">
              <a:buNone/>
              <a:defRPr>
                <a:solidFill>
                  <a:schemeClr val="tx1">
                    <a:tint val="75000"/>
                  </a:schemeClr>
                </a:solidFill>
              </a:defRPr>
            </a:lvl5pPr>
            <a:lvl6pPr marL="1248060" indent="0" algn="ctr">
              <a:buNone/>
              <a:defRPr>
                <a:solidFill>
                  <a:schemeClr val="tx1">
                    <a:tint val="75000"/>
                  </a:schemeClr>
                </a:solidFill>
              </a:defRPr>
            </a:lvl6pPr>
            <a:lvl7pPr marL="1497671" indent="0" algn="ctr">
              <a:buNone/>
              <a:defRPr>
                <a:solidFill>
                  <a:schemeClr val="tx1">
                    <a:tint val="75000"/>
                  </a:schemeClr>
                </a:solidFill>
              </a:defRPr>
            </a:lvl7pPr>
            <a:lvl8pPr marL="1747283" indent="0" algn="ctr">
              <a:buNone/>
              <a:defRPr>
                <a:solidFill>
                  <a:schemeClr val="tx1">
                    <a:tint val="75000"/>
                  </a:schemeClr>
                </a:solidFill>
              </a:defRPr>
            </a:lvl8pPr>
            <a:lvl9pPr marL="1996895" indent="0" algn="ctr">
              <a:buNone/>
              <a:defRPr>
                <a:solidFill>
                  <a:schemeClr val="tx1">
                    <a:tint val="75000"/>
                  </a:schemeClr>
                </a:solidFill>
              </a:defRPr>
            </a:lvl9pPr>
          </a:lstStyle>
          <a:p>
            <a:r>
              <a:rPr lang="en-GB" dirty="0"/>
              <a:t>Click to edit Master subtitle style</a:t>
            </a:r>
          </a:p>
        </p:txBody>
      </p:sp>
    </p:spTree>
    <p:extLst>
      <p:ext uri="{BB962C8B-B14F-4D97-AF65-F5344CB8AC3E}">
        <p14:creationId xmlns:p14="http://schemas.microsoft.com/office/powerpoint/2010/main" val="107567570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oints with image - 7">
    <p:spTree>
      <p:nvGrpSpPr>
        <p:cNvPr id="1" name=""/>
        <p:cNvGrpSpPr/>
        <p:nvPr/>
      </p:nvGrpSpPr>
      <p:grpSpPr>
        <a:xfrm>
          <a:off x="0" y="0"/>
          <a:ext cx="0" cy="0"/>
          <a:chOff x="0" y="0"/>
          <a:chExt cx="0" cy="0"/>
        </a:xfrm>
      </p:grpSpPr>
      <p:sp>
        <p:nvSpPr>
          <p:cNvPr id="17" name="Online Image Placeholder 6">
            <a:extLst>
              <a:ext uri="{FF2B5EF4-FFF2-40B4-BE49-F238E27FC236}">
                <a16:creationId xmlns:a16="http://schemas.microsoft.com/office/drawing/2014/main" id="{2C69D94D-9D28-4B42-B932-5DE82D52F871}"/>
              </a:ext>
            </a:extLst>
          </p:cNvPr>
          <p:cNvSpPr>
            <a:spLocks noGrp="1"/>
          </p:cNvSpPr>
          <p:nvPr>
            <p:ph type="clipArt" sz="quarter" idx="12"/>
          </p:nvPr>
        </p:nvSpPr>
        <p:spPr>
          <a:xfrm>
            <a:off x="1594460" y="1317812"/>
            <a:ext cx="1042313" cy="1253937"/>
          </a:xfrm>
        </p:spPr>
        <p:txBody>
          <a:bodyPr/>
          <a:lstStyle/>
          <a:p>
            <a:endParaRPr lang="en-US"/>
          </a:p>
        </p:txBody>
      </p:sp>
      <p:cxnSp>
        <p:nvCxnSpPr>
          <p:cNvPr id="18" name="Straight Connector 17">
            <a:extLst>
              <a:ext uri="{FF2B5EF4-FFF2-40B4-BE49-F238E27FC236}">
                <a16:creationId xmlns:a16="http://schemas.microsoft.com/office/drawing/2014/main" id="{CA0D2766-C96C-1249-97CE-CBB1666B44E7}"/>
              </a:ext>
            </a:extLst>
          </p:cNvPr>
          <p:cNvCxnSpPr>
            <a:cxnSpLocks/>
          </p:cNvCxnSpPr>
          <p:nvPr userDrawn="1"/>
        </p:nvCxnSpPr>
        <p:spPr>
          <a:xfrm>
            <a:off x="1594407" y="2706280"/>
            <a:ext cx="1042345"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 Placeholder 10">
            <a:extLst>
              <a:ext uri="{FF2B5EF4-FFF2-40B4-BE49-F238E27FC236}">
                <a16:creationId xmlns:a16="http://schemas.microsoft.com/office/drawing/2014/main" id="{1D9BED8A-68D8-014F-89B9-121124982378}"/>
              </a:ext>
            </a:extLst>
          </p:cNvPr>
          <p:cNvSpPr>
            <a:spLocks noGrp="1"/>
          </p:cNvSpPr>
          <p:nvPr>
            <p:ph type="body" sz="quarter" idx="13"/>
          </p:nvPr>
        </p:nvSpPr>
        <p:spPr>
          <a:xfrm>
            <a:off x="1594356" y="2770096"/>
            <a:ext cx="1042345" cy="2028917"/>
          </a:xfrm>
        </p:spPr>
        <p:txBody>
          <a:bodyPr/>
          <a:lstStyle/>
          <a:p>
            <a:pPr lvl="0"/>
            <a:r>
              <a:rPr lang="en-GB" dirty="0"/>
              <a:t>Click to edit Master text styles</a:t>
            </a:r>
          </a:p>
          <a:p>
            <a:pPr lvl="1"/>
            <a:r>
              <a:rPr lang="en-GB" dirty="0"/>
              <a:t>Second level</a:t>
            </a:r>
          </a:p>
          <a:p>
            <a:pPr lvl="2"/>
            <a:r>
              <a:rPr lang="en-GB" dirty="0"/>
              <a:t>Third level</a:t>
            </a:r>
          </a:p>
        </p:txBody>
      </p:sp>
      <p:sp>
        <p:nvSpPr>
          <p:cNvPr id="20" name="Online Image Placeholder 6">
            <a:extLst>
              <a:ext uri="{FF2B5EF4-FFF2-40B4-BE49-F238E27FC236}">
                <a16:creationId xmlns:a16="http://schemas.microsoft.com/office/drawing/2014/main" id="{29892BFC-0FFD-CB4C-BDD7-BA9EC43D62CA}"/>
              </a:ext>
            </a:extLst>
          </p:cNvPr>
          <p:cNvSpPr>
            <a:spLocks noGrp="1"/>
          </p:cNvSpPr>
          <p:nvPr>
            <p:ph type="clipArt" sz="quarter" idx="14"/>
          </p:nvPr>
        </p:nvSpPr>
        <p:spPr>
          <a:xfrm>
            <a:off x="2813933" y="1317812"/>
            <a:ext cx="1042313" cy="1253937"/>
          </a:xfrm>
        </p:spPr>
        <p:txBody>
          <a:bodyPr/>
          <a:lstStyle/>
          <a:p>
            <a:endParaRPr lang="en-US"/>
          </a:p>
        </p:txBody>
      </p:sp>
      <p:cxnSp>
        <p:nvCxnSpPr>
          <p:cNvPr id="21" name="Straight Connector 20">
            <a:extLst>
              <a:ext uri="{FF2B5EF4-FFF2-40B4-BE49-F238E27FC236}">
                <a16:creationId xmlns:a16="http://schemas.microsoft.com/office/drawing/2014/main" id="{D002BF16-AF1A-3040-815B-7A75EB2DBF45}"/>
              </a:ext>
            </a:extLst>
          </p:cNvPr>
          <p:cNvCxnSpPr>
            <a:cxnSpLocks/>
          </p:cNvCxnSpPr>
          <p:nvPr userDrawn="1"/>
        </p:nvCxnSpPr>
        <p:spPr>
          <a:xfrm>
            <a:off x="2813880" y="2706280"/>
            <a:ext cx="1042345"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 Placeholder 10">
            <a:extLst>
              <a:ext uri="{FF2B5EF4-FFF2-40B4-BE49-F238E27FC236}">
                <a16:creationId xmlns:a16="http://schemas.microsoft.com/office/drawing/2014/main" id="{25E65E70-2DCF-3B4C-A503-D92257FB3702}"/>
              </a:ext>
            </a:extLst>
          </p:cNvPr>
          <p:cNvSpPr>
            <a:spLocks noGrp="1"/>
          </p:cNvSpPr>
          <p:nvPr>
            <p:ph type="body" sz="quarter" idx="15"/>
          </p:nvPr>
        </p:nvSpPr>
        <p:spPr>
          <a:xfrm>
            <a:off x="2813829" y="2770096"/>
            <a:ext cx="1042345" cy="2028917"/>
          </a:xfrm>
        </p:spPr>
        <p:txBody>
          <a:bodyPr/>
          <a:lstStyle/>
          <a:p>
            <a:pPr lvl="0"/>
            <a:r>
              <a:rPr lang="en-GB" dirty="0"/>
              <a:t>Click to edit Master text styles</a:t>
            </a:r>
          </a:p>
          <a:p>
            <a:pPr lvl="1"/>
            <a:r>
              <a:rPr lang="en-GB" dirty="0"/>
              <a:t>Second level</a:t>
            </a:r>
          </a:p>
          <a:p>
            <a:pPr lvl="2"/>
            <a:r>
              <a:rPr lang="en-GB" dirty="0"/>
              <a:t>Third level</a:t>
            </a:r>
          </a:p>
        </p:txBody>
      </p:sp>
      <p:sp>
        <p:nvSpPr>
          <p:cNvPr id="23" name="Online Image Placeholder 6">
            <a:extLst>
              <a:ext uri="{FF2B5EF4-FFF2-40B4-BE49-F238E27FC236}">
                <a16:creationId xmlns:a16="http://schemas.microsoft.com/office/drawing/2014/main" id="{3C8E0912-6BA3-F141-8109-DBA327A0E2AF}"/>
              </a:ext>
            </a:extLst>
          </p:cNvPr>
          <p:cNvSpPr>
            <a:spLocks noGrp="1"/>
          </p:cNvSpPr>
          <p:nvPr>
            <p:ph type="clipArt" sz="quarter" idx="16"/>
          </p:nvPr>
        </p:nvSpPr>
        <p:spPr>
          <a:xfrm>
            <a:off x="4068809" y="1317812"/>
            <a:ext cx="1042313" cy="1253937"/>
          </a:xfrm>
        </p:spPr>
        <p:txBody>
          <a:bodyPr/>
          <a:lstStyle/>
          <a:p>
            <a:endParaRPr lang="en-US"/>
          </a:p>
        </p:txBody>
      </p:sp>
      <p:cxnSp>
        <p:nvCxnSpPr>
          <p:cNvPr id="24" name="Straight Connector 23">
            <a:extLst>
              <a:ext uri="{FF2B5EF4-FFF2-40B4-BE49-F238E27FC236}">
                <a16:creationId xmlns:a16="http://schemas.microsoft.com/office/drawing/2014/main" id="{7604927F-792C-2E44-B81E-9CB1FAE54445}"/>
              </a:ext>
            </a:extLst>
          </p:cNvPr>
          <p:cNvCxnSpPr>
            <a:cxnSpLocks/>
          </p:cNvCxnSpPr>
          <p:nvPr userDrawn="1"/>
        </p:nvCxnSpPr>
        <p:spPr>
          <a:xfrm>
            <a:off x="4068756" y="2706280"/>
            <a:ext cx="1042345"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 Placeholder 10">
            <a:extLst>
              <a:ext uri="{FF2B5EF4-FFF2-40B4-BE49-F238E27FC236}">
                <a16:creationId xmlns:a16="http://schemas.microsoft.com/office/drawing/2014/main" id="{5AFADD55-DC59-A540-88BE-2E6644F6ED5F}"/>
              </a:ext>
            </a:extLst>
          </p:cNvPr>
          <p:cNvSpPr>
            <a:spLocks noGrp="1"/>
          </p:cNvSpPr>
          <p:nvPr>
            <p:ph type="body" sz="quarter" idx="17"/>
          </p:nvPr>
        </p:nvSpPr>
        <p:spPr>
          <a:xfrm>
            <a:off x="4068705" y="2770096"/>
            <a:ext cx="1042345" cy="2028917"/>
          </a:xfrm>
        </p:spPr>
        <p:txBody>
          <a:bodyPr/>
          <a:lstStyle/>
          <a:p>
            <a:pPr lvl="0"/>
            <a:r>
              <a:rPr lang="en-GB" dirty="0"/>
              <a:t>Click to edit Master text styles</a:t>
            </a:r>
          </a:p>
          <a:p>
            <a:pPr lvl="1"/>
            <a:r>
              <a:rPr lang="en-GB" dirty="0"/>
              <a:t>Second level</a:t>
            </a:r>
          </a:p>
          <a:p>
            <a:pPr lvl="2"/>
            <a:r>
              <a:rPr lang="en-GB" dirty="0"/>
              <a:t>Third level</a:t>
            </a:r>
          </a:p>
        </p:txBody>
      </p:sp>
      <p:sp>
        <p:nvSpPr>
          <p:cNvPr id="30" name="Title 1">
            <a:extLst>
              <a:ext uri="{FF2B5EF4-FFF2-40B4-BE49-F238E27FC236}">
                <a16:creationId xmlns:a16="http://schemas.microsoft.com/office/drawing/2014/main" id="{C4A3433B-A6E4-0445-A14F-E5ADE7C194EE}"/>
              </a:ext>
            </a:extLst>
          </p:cNvPr>
          <p:cNvSpPr>
            <a:spLocks noGrp="1"/>
          </p:cNvSpPr>
          <p:nvPr>
            <p:ph type="title"/>
          </p:nvPr>
        </p:nvSpPr>
        <p:spPr>
          <a:xfrm>
            <a:off x="345606" y="445505"/>
            <a:ext cx="3654281" cy="520765"/>
          </a:xfrm>
        </p:spPr>
        <p:txBody>
          <a:bodyPr/>
          <a:lstStyle>
            <a:lvl1pPr>
              <a:defRPr>
                <a:latin typeface="Verdana" pitchFamily="34" charset="0"/>
                <a:ea typeface="Verdana" pitchFamily="34" charset="0"/>
                <a:cs typeface="Verdana" pitchFamily="34" charset="0"/>
              </a:defRPr>
            </a:lvl1pPr>
          </a:lstStyle>
          <a:p>
            <a:r>
              <a:rPr lang="en-GB" dirty="0"/>
              <a:t>Click to edit Master title style</a:t>
            </a:r>
          </a:p>
        </p:txBody>
      </p:sp>
      <p:cxnSp>
        <p:nvCxnSpPr>
          <p:cNvPr id="31" name="Straight Connector 30">
            <a:extLst>
              <a:ext uri="{FF2B5EF4-FFF2-40B4-BE49-F238E27FC236}">
                <a16:creationId xmlns:a16="http://schemas.microsoft.com/office/drawing/2014/main" id="{A8951EDA-764A-ED4C-B0C4-A51E3A87521C}"/>
              </a:ext>
            </a:extLst>
          </p:cNvPr>
          <p:cNvCxnSpPr>
            <a:cxnSpLocks/>
          </p:cNvCxnSpPr>
          <p:nvPr userDrawn="1"/>
        </p:nvCxnSpPr>
        <p:spPr>
          <a:xfrm>
            <a:off x="320729" y="1188564"/>
            <a:ext cx="8463281"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Online Image Placeholder 6">
            <a:extLst>
              <a:ext uri="{FF2B5EF4-FFF2-40B4-BE49-F238E27FC236}">
                <a16:creationId xmlns:a16="http://schemas.microsoft.com/office/drawing/2014/main" id="{15C78078-AD3B-C644-B533-1C72F1771D5D}"/>
              </a:ext>
            </a:extLst>
          </p:cNvPr>
          <p:cNvSpPr>
            <a:spLocks noGrp="1"/>
          </p:cNvSpPr>
          <p:nvPr>
            <p:ph type="clipArt" sz="quarter" idx="18"/>
          </p:nvPr>
        </p:nvSpPr>
        <p:spPr>
          <a:xfrm>
            <a:off x="5278761" y="1317812"/>
            <a:ext cx="1042313" cy="1253937"/>
          </a:xfrm>
        </p:spPr>
        <p:txBody>
          <a:bodyPr/>
          <a:lstStyle/>
          <a:p>
            <a:endParaRPr lang="en-US"/>
          </a:p>
        </p:txBody>
      </p:sp>
      <p:cxnSp>
        <p:nvCxnSpPr>
          <p:cNvPr id="32" name="Straight Connector 31">
            <a:extLst>
              <a:ext uri="{FF2B5EF4-FFF2-40B4-BE49-F238E27FC236}">
                <a16:creationId xmlns:a16="http://schemas.microsoft.com/office/drawing/2014/main" id="{0AD291A0-DA2C-A648-955F-56581DEAB5BA}"/>
              </a:ext>
            </a:extLst>
          </p:cNvPr>
          <p:cNvCxnSpPr>
            <a:cxnSpLocks/>
          </p:cNvCxnSpPr>
          <p:nvPr userDrawn="1"/>
        </p:nvCxnSpPr>
        <p:spPr>
          <a:xfrm>
            <a:off x="5278708" y="2706280"/>
            <a:ext cx="1042345"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ext Placeholder 10">
            <a:extLst>
              <a:ext uri="{FF2B5EF4-FFF2-40B4-BE49-F238E27FC236}">
                <a16:creationId xmlns:a16="http://schemas.microsoft.com/office/drawing/2014/main" id="{4C441E8D-031E-C146-B5D3-37EBF40FEC19}"/>
              </a:ext>
            </a:extLst>
          </p:cNvPr>
          <p:cNvSpPr>
            <a:spLocks noGrp="1"/>
          </p:cNvSpPr>
          <p:nvPr>
            <p:ph type="body" sz="quarter" idx="19"/>
          </p:nvPr>
        </p:nvSpPr>
        <p:spPr>
          <a:xfrm>
            <a:off x="5287622" y="2770096"/>
            <a:ext cx="1042345" cy="2028917"/>
          </a:xfrm>
        </p:spPr>
        <p:txBody>
          <a:bodyPr/>
          <a:lstStyle/>
          <a:p>
            <a:pPr lvl="0"/>
            <a:r>
              <a:rPr lang="en-GB" dirty="0"/>
              <a:t>Click to edit Master text styles</a:t>
            </a:r>
          </a:p>
          <a:p>
            <a:pPr lvl="1"/>
            <a:r>
              <a:rPr lang="en-GB" dirty="0"/>
              <a:t>Second level</a:t>
            </a:r>
          </a:p>
          <a:p>
            <a:pPr lvl="2"/>
            <a:r>
              <a:rPr lang="en-GB" dirty="0"/>
              <a:t>Third level</a:t>
            </a:r>
          </a:p>
        </p:txBody>
      </p:sp>
      <p:sp>
        <p:nvSpPr>
          <p:cNvPr id="34" name="Online Image Placeholder 6">
            <a:extLst>
              <a:ext uri="{FF2B5EF4-FFF2-40B4-BE49-F238E27FC236}">
                <a16:creationId xmlns:a16="http://schemas.microsoft.com/office/drawing/2014/main" id="{F2A92A15-F7CB-AC41-818D-E87C58D41F71}"/>
              </a:ext>
            </a:extLst>
          </p:cNvPr>
          <p:cNvSpPr>
            <a:spLocks noGrp="1"/>
          </p:cNvSpPr>
          <p:nvPr>
            <p:ph type="clipArt" sz="quarter" idx="20"/>
          </p:nvPr>
        </p:nvSpPr>
        <p:spPr>
          <a:xfrm>
            <a:off x="6524464" y="1317812"/>
            <a:ext cx="1042313" cy="1253937"/>
          </a:xfrm>
        </p:spPr>
        <p:txBody>
          <a:bodyPr/>
          <a:lstStyle/>
          <a:p>
            <a:endParaRPr lang="en-US"/>
          </a:p>
        </p:txBody>
      </p:sp>
      <p:cxnSp>
        <p:nvCxnSpPr>
          <p:cNvPr id="35" name="Straight Connector 34">
            <a:extLst>
              <a:ext uri="{FF2B5EF4-FFF2-40B4-BE49-F238E27FC236}">
                <a16:creationId xmlns:a16="http://schemas.microsoft.com/office/drawing/2014/main" id="{4DBE54EB-BB84-E840-8C1E-D48D25CF6CD5}"/>
              </a:ext>
            </a:extLst>
          </p:cNvPr>
          <p:cNvCxnSpPr>
            <a:cxnSpLocks/>
          </p:cNvCxnSpPr>
          <p:nvPr userDrawn="1"/>
        </p:nvCxnSpPr>
        <p:spPr>
          <a:xfrm>
            <a:off x="6524411" y="2706280"/>
            <a:ext cx="1042345"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Text Placeholder 10">
            <a:extLst>
              <a:ext uri="{FF2B5EF4-FFF2-40B4-BE49-F238E27FC236}">
                <a16:creationId xmlns:a16="http://schemas.microsoft.com/office/drawing/2014/main" id="{EB4D2404-C296-FF43-9122-44D7CA5687D6}"/>
              </a:ext>
            </a:extLst>
          </p:cNvPr>
          <p:cNvSpPr>
            <a:spLocks noGrp="1"/>
          </p:cNvSpPr>
          <p:nvPr>
            <p:ph type="body" sz="quarter" idx="21"/>
          </p:nvPr>
        </p:nvSpPr>
        <p:spPr>
          <a:xfrm>
            <a:off x="6524360" y="2770096"/>
            <a:ext cx="1042345" cy="2028917"/>
          </a:xfrm>
        </p:spPr>
        <p:txBody>
          <a:bodyPr/>
          <a:lstStyle/>
          <a:p>
            <a:pPr lvl="0"/>
            <a:r>
              <a:rPr lang="en-GB" dirty="0"/>
              <a:t>Click to edit Master text styles</a:t>
            </a:r>
          </a:p>
          <a:p>
            <a:pPr lvl="1"/>
            <a:r>
              <a:rPr lang="en-GB" dirty="0"/>
              <a:t>Second level</a:t>
            </a:r>
          </a:p>
          <a:p>
            <a:pPr lvl="2"/>
            <a:r>
              <a:rPr lang="en-GB" dirty="0"/>
              <a:t>Third level</a:t>
            </a:r>
          </a:p>
        </p:txBody>
      </p:sp>
      <p:sp>
        <p:nvSpPr>
          <p:cNvPr id="39" name="Online Image Placeholder 6">
            <a:extLst>
              <a:ext uri="{FF2B5EF4-FFF2-40B4-BE49-F238E27FC236}">
                <a16:creationId xmlns:a16="http://schemas.microsoft.com/office/drawing/2014/main" id="{998F62F1-69E3-1D42-96FE-57CE48460ADD}"/>
              </a:ext>
            </a:extLst>
          </p:cNvPr>
          <p:cNvSpPr>
            <a:spLocks noGrp="1"/>
          </p:cNvSpPr>
          <p:nvPr>
            <p:ph type="clipArt" sz="quarter" idx="22"/>
          </p:nvPr>
        </p:nvSpPr>
        <p:spPr>
          <a:xfrm>
            <a:off x="7734202" y="1317812"/>
            <a:ext cx="1042313" cy="1253937"/>
          </a:xfrm>
        </p:spPr>
        <p:txBody>
          <a:bodyPr/>
          <a:lstStyle/>
          <a:p>
            <a:endParaRPr lang="en-US"/>
          </a:p>
        </p:txBody>
      </p:sp>
      <p:cxnSp>
        <p:nvCxnSpPr>
          <p:cNvPr id="40" name="Straight Connector 39">
            <a:extLst>
              <a:ext uri="{FF2B5EF4-FFF2-40B4-BE49-F238E27FC236}">
                <a16:creationId xmlns:a16="http://schemas.microsoft.com/office/drawing/2014/main" id="{647AA004-0AA6-4F4B-A4BF-7F4977298D5A}"/>
              </a:ext>
            </a:extLst>
          </p:cNvPr>
          <p:cNvCxnSpPr>
            <a:cxnSpLocks/>
          </p:cNvCxnSpPr>
          <p:nvPr userDrawn="1"/>
        </p:nvCxnSpPr>
        <p:spPr>
          <a:xfrm>
            <a:off x="7734149" y="2706280"/>
            <a:ext cx="1042345"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Text Placeholder 10">
            <a:extLst>
              <a:ext uri="{FF2B5EF4-FFF2-40B4-BE49-F238E27FC236}">
                <a16:creationId xmlns:a16="http://schemas.microsoft.com/office/drawing/2014/main" id="{C0B18363-EE0E-764B-8777-09506379B4A3}"/>
              </a:ext>
            </a:extLst>
          </p:cNvPr>
          <p:cNvSpPr>
            <a:spLocks noGrp="1"/>
          </p:cNvSpPr>
          <p:nvPr>
            <p:ph type="body" sz="quarter" idx="23"/>
          </p:nvPr>
        </p:nvSpPr>
        <p:spPr>
          <a:xfrm>
            <a:off x="7743063" y="2770096"/>
            <a:ext cx="1042345" cy="2028917"/>
          </a:xfrm>
        </p:spPr>
        <p:txBody>
          <a:bodyPr/>
          <a:lstStyle/>
          <a:p>
            <a:pPr lvl="0"/>
            <a:r>
              <a:rPr lang="en-GB" dirty="0"/>
              <a:t>Click to edit Master text styles</a:t>
            </a:r>
          </a:p>
          <a:p>
            <a:pPr lvl="1"/>
            <a:r>
              <a:rPr lang="en-GB" dirty="0"/>
              <a:t>Second level</a:t>
            </a:r>
          </a:p>
          <a:p>
            <a:pPr lvl="2"/>
            <a:r>
              <a:rPr lang="en-GB" dirty="0"/>
              <a:t>Third level</a:t>
            </a:r>
          </a:p>
        </p:txBody>
      </p:sp>
      <p:sp>
        <p:nvSpPr>
          <p:cNvPr id="45" name="Online Image Placeholder 6">
            <a:extLst>
              <a:ext uri="{FF2B5EF4-FFF2-40B4-BE49-F238E27FC236}">
                <a16:creationId xmlns:a16="http://schemas.microsoft.com/office/drawing/2014/main" id="{BF58197A-53B8-CC42-92C5-40899D279AE1}"/>
              </a:ext>
            </a:extLst>
          </p:cNvPr>
          <p:cNvSpPr>
            <a:spLocks noGrp="1"/>
          </p:cNvSpPr>
          <p:nvPr>
            <p:ph type="clipArt" sz="quarter" idx="24"/>
          </p:nvPr>
        </p:nvSpPr>
        <p:spPr>
          <a:xfrm>
            <a:off x="357613" y="1317813"/>
            <a:ext cx="1042313" cy="1253937"/>
          </a:xfrm>
        </p:spPr>
        <p:txBody>
          <a:bodyPr/>
          <a:lstStyle/>
          <a:p>
            <a:endParaRPr lang="en-US"/>
          </a:p>
        </p:txBody>
      </p:sp>
      <p:cxnSp>
        <p:nvCxnSpPr>
          <p:cNvPr id="46" name="Straight Connector 45">
            <a:extLst>
              <a:ext uri="{FF2B5EF4-FFF2-40B4-BE49-F238E27FC236}">
                <a16:creationId xmlns:a16="http://schemas.microsoft.com/office/drawing/2014/main" id="{9728402B-F7A0-CA45-B310-15701544E8EC}"/>
              </a:ext>
            </a:extLst>
          </p:cNvPr>
          <p:cNvCxnSpPr>
            <a:cxnSpLocks/>
          </p:cNvCxnSpPr>
          <p:nvPr userDrawn="1"/>
        </p:nvCxnSpPr>
        <p:spPr>
          <a:xfrm>
            <a:off x="357560" y="2706281"/>
            <a:ext cx="1042345"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Text Placeholder 10">
            <a:extLst>
              <a:ext uri="{FF2B5EF4-FFF2-40B4-BE49-F238E27FC236}">
                <a16:creationId xmlns:a16="http://schemas.microsoft.com/office/drawing/2014/main" id="{B6CDF5C7-B043-1449-9C50-D157000DF2F0}"/>
              </a:ext>
            </a:extLst>
          </p:cNvPr>
          <p:cNvSpPr>
            <a:spLocks noGrp="1"/>
          </p:cNvSpPr>
          <p:nvPr>
            <p:ph type="body" sz="quarter" idx="25"/>
          </p:nvPr>
        </p:nvSpPr>
        <p:spPr>
          <a:xfrm>
            <a:off x="366474" y="2770097"/>
            <a:ext cx="1042345" cy="2028917"/>
          </a:xfrm>
        </p:spPr>
        <p:txBody>
          <a:bodyPr/>
          <a:lstStyle/>
          <a:p>
            <a:pPr lvl="0"/>
            <a:r>
              <a:rPr lang="en-GB" dirty="0"/>
              <a:t>Click to edit Master text styles</a:t>
            </a:r>
          </a:p>
          <a:p>
            <a:pPr lvl="1"/>
            <a:r>
              <a:rPr lang="en-GB" dirty="0"/>
              <a:t>Second level</a:t>
            </a:r>
          </a:p>
          <a:p>
            <a:pPr lvl="2"/>
            <a:r>
              <a:rPr lang="en-GB" dirty="0"/>
              <a:t>Third level</a:t>
            </a:r>
          </a:p>
        </p:txBody>
      </p:sp>
    </p:spTree>
    <p:extLst>
      <p:ext uri="{BB962C8B-B14F-4D97-AF65-F5344CB8AC3E}">
        <p14:creationId xmlns:p14="http://schemas.microsoft.com/office/powerpoint/2010/main" val="383885841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points with image - 6">
    <p:spTree>
      <p:nvGrpSpPr>
        <p:cNvPr id="1" name=""/>
        <p:cNvGrpSpPr/>
        <p:nvPr/>
      </p:nvGrpSpPr>
      <p:grpSpPr>
        <a:xfrm>
          <a:off x="0" y="0"/>
          <a:ext cx="0" cy="0"/>
          <a:chOff x="0" y="0"/>
          <a:chExt cx="0" cy="0"/>
        </a:xfrm>
      </p:grpSpPr>
      <p:sp>
        <p:nvSpPr>
          <p:cNvPr id="7" name="Online Image Placeholder 6">
            <a:extLst>
              <a:ext uri="{FF2B5EF4-FFF2-40B4-BE49-F238E27FC236}">
                <a16:creationId xmlns:a16="http://schemas.microsoft.com/office/drawing/2014/main" id="{4F987913-48F3-9F4C-9025-AF09891A77F7}"/>
              </a:ext>
            </a:extLst>
          </p:cNvPr>
          <p:cNvSpPr>
            <a:spLocks noGrp="1"/>
          </p:cNvSpPr>
          <p:nvPr>
            <p:ph type="clipArt" sz="quarter" idx="10"/>
          </p:nvPr>
        </p:nvSpPr>
        <p:spPr>
          <a:xfrm>
            <a:off x="338658" y="1317812"/>
            <a:ext cx="1274509" cy="1253937"/>
          </a:xfrm>
        </p:spPr>
        <p:txBody>
          <a:bodyPr/>
          <a:lstStyle/>
          <a:p>
            <a:endParaRPr lang="en-US" dirty="0"/>
          </a:p>
        </p:txBody>
      </p:sp>
      <p:cxnSp>
        <p:nvCxnSpPr>
          <p:cNvPr id="8" name="Straight Connector 7">
            <a:extLst>
              <a:ext uri="{FF2B5EF4-FFF2-40B4-BE49-F238E27FC236}">
                <a16:creationId xmlns:a16="http://schemas.microsoft.com/office/drawing/2014/main" id="{E28ABB18-E538-0844-956D-153E2611856B}"/>
              </a:ext>
            </a:extLst>
          </p:cNvPr>
          <p:cNvCxnSpPr>
            <a:cxnSpLocks/>
          </p:cNvCxnSpPr>
          <p:nvPr userDrawn="1"/>
        </p:nvCxnSpPr>
        <p:spPr>
          <a:xfrm>
            <a:off x="338605" y="2706280"/>
            <a:ext cx="1274547"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 Placeholder 10">
            <a:extLst>
              <a:ext uri="{FF2B5EF4-FFF2-40B4-BE49-F238E27FC236}">
                <a16:creationId xmlns:a16="http://schemas.microsoft.com/office/drawing/2014/main" id="{7FF6FC90-AAD7-0A4C-AB6F-75F7DFCBDC82}"/>
              </a:ext>
            </a:extLst>
          </p:cNvPr>
          <p:cNvSpPr>
            <a:spLocks noGrp="1"/>
          </p:cNvSpPr>
          <p:nvPr>
            <p:ph type="body" sz="quarter" idx="11"/>
          </p:nvPr>
        </p:nvSpPr>
        <p:spPr>
          <a:xfrm>
            <a:off x="338554" y="2770096"/>
            <a:ext cx="1274547" cy="2028917"/>
          </a:xfrm>
        </p:spPr>
        <p:txBody>
          <a:bodyPr/>
          <a:lstStyle/>
          <a:p>
            <a:pPr lvl="0"/>
            <a:r>
              <a:rPr lang="en-GB" dirty="0"/>
              <a:t>Click to edit Master text styles</a:t>
            </a:r>
          </a:p>
          <a:p>
            <a:pPr lvl="1"/>
            <a:r>
              <a:rPr lang="en-GB" dirty="0"/>
              <a:t>Second level</a:t>
            </a:r>
          </a:p>
          <a:p>
            <a:pPr lvl="2"/>
            <a:r>
              <a:rPr lang="en-GB" dirty="0"/>
              <a:t>Third level</a:t>
            </a:r>
          </a:p>
        </p:txBody>
      </p:sp>
      <p:sp>
        <p:nvSpPr>
          <p:cNvPr id="17" name="Online Image Placeholder 6">
            <a:extLst>
              <a:ext uri="{FF2B5EF4-FFF2-40B4-BE49-F238E27FC236}">
                <a16:creationId xmlns:a16="http://schemas.microsoft.com/office/drawing/2014/main" id="{2C69D94D-9D28-4B42-B932-5DE82D52F871}"/>
              </a:ext>
            </a:extLst>
          </p:cNvPr>
          <p:cNvSpPr>
            <a:spLocks noGrp="1"/>
          </p:cNvSpPr>
          <p:nvPr>
            <p:ph type="clipArt" sz="quarter" idx="12"/>
          </p:nvPr>
        </p:nvSpPr>
        <p:spPr>
          <a:xfrm>
            <a:off x="1782716" y="1317812"/>
            <a:ext cx="1274509" cy="1253937"/>
          </a:xfrm>
        </p:spPr>
        <p:txBody>
          <a:bodyPr/>
          <a:lstStyle/>
          <a:p>
            <a:endParaRPr lang="en-US"/>
          </a:p>
        </p:txBody>
      </p:sp>
      <p:cxnSp>
        <p:nvCxnSpPr>
          <p:cNvPr id="18" name="Straight Connector 17">
            <a:extLst>
              <a:ext uri="{FF2B5EF4-FFF2-40B4-BE49-F238E27FC236}">
                <a16:creationId xmlns:a16="http://schemas.microsoft.com/office/drawing/2014/main" id="{CA0D2766-C96C-1249-97CE-CBB1666B44E7}"/>
              </a:ext>
            </a:extLst>
          </p:cNvPr>
          <p:cNvCxnSpPr>
            <a:cxnSpLocks/>
          </p:cNvCxnSpPr>
          <p:nvPr userDrawn="1"/>
        </p:nvCxnSpPr>
        <p:spPr>
          <a:xfrm>
            <a:off x="1782663" y="2706280"/>
            <a:ext cx="1274547"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 Placeholder 10">
            <a:extLst>
              <a:ext uri="{FF2B5EF4-FFF2-40B4-BE49-F238E27FC236}">
                <a16:creationId xmlns:a16="http://schemas.microsoft.com/office/drawing/2014/main" id="{1D9BED8A-68D8-014F-89B9-121124982378}"/>
              </a:ext>
            </a:extLst>
          </p:cNvPr>
          <p:cNvSpPr>
            <a:spLocks noGrp="1"/>
          </p:cNvSpPr>
          <p:nvPr>
            <p:ph type="body" sz="quarter" idx="13"/>
          </p:nvPr>
        </p:nvSpPr>
        <p:spPr>
          <a:xfrm>
            <a:off x="1782612" y="2770096"/>
            <a:ext cx="1274547" cy="2028917"/>
          </a:xfrm>
        </p:spPr>
        <p:txBody>
          <a:bodyPr/>
          <a:lstStyle/>
          <a:p>
            <a:pPr lvl="0"/>
            <a:r>
              <a:rPr lang="en-GB" dirty="0"/>
              <a:t>Click to edit Master text styles</a:t>
            </a:r>
          </a:p>
          <a:p>
            <a:pPr lvl="1"/>
            <a:r>
              <a:rPr lang="en-GB" dirty="0"/>
              <a:t>Second level</a:t>
            </a:r>
          </a:p>
          <a:p>
            <a:pPr lvl="2"/>
            <a:r>
              <a:rPr lang="en-GB" dirty="0"/>
              <a:t>Third level</a:t>
            </a:r>
          </a:p>
        </p:txBody>
      </p:sp>
      <p:sp>
        <p:nvSpPr>
          <p:cNvPr id="20" name="Online Image Placeholder 6">
            <a:extLst>
              <a:ext uri="{FF2B5EF4-FFF2-40B4-BE49-F238E27FC236}">
                <a16:creationId xmlns:a16="http://schemas.microsoft.com/office/drawing/2014/main" id="{29892BFC-0FFD-CB4C-BDD7-BA9EC43D62CA}"/>
              </a:ext>
            </a:extLst>
          </p:cNvPr>
          <p:cNvSpPr>
            <a:spLocks noGrp="1"/>
          </p:cNvSpPr>
          <p:nvPr>
            <p:ph type="clipArt" sz="quarter" idx="14"/>
          </p:nvPr>
        </p:nvSpPr>
        <p:spPr>
          <a:xfrm>
            <a:off x="3217343" y="1317812"/>
            <a:ext cx="1274509" cy="1253937"/>
          </a:xfrm>
        </p:spPr>
        <p:txBody>
          <a:bodyPr/>
          <a:lstStyle/>
          <a:p>
            <a:endParaRPr lang="en-US"/>
          </a:p>
        </p:txBody>
      </p:sp>
      <p:cxnSp>
        <p:nvCxnSpPr>
          <p:cNvPr id="21" name="Straight Connector 20">
            <a:extLst>
              <a:ext uri="{FF2B5EF4-FFF2-40B4-BE49-F238E27FC236}">
                <a16:creationId xmlns:a16="http://schemas.microsoft.com/office/drawing/2014/main" id="{D002BF16-AF1A-3040-815B-7A75EB2DBF45}"/>
              </a:ext>
            </a:extLst>
          </p:cNvPr>
          <p:cNvCxnSpPr>
            <a:cxnSpLocks/>
          </p:cNvCxnSpPr>
          <p:nvPr userDrawn="1"/>
        </p:nvCxnSpPr>
        <p:spPr>
          <a:xfrm>
            <a:off x="3217290" y="2706280"/>
            <a:ext cx="1274547"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 Placeholder 10">
            <a:extLst>
              <a:ext uri="{FF2B5EF4-FFF2-40B4-BE49-F238E27FC236}">
                <a16:creationId xmlns:a16="http://schemas.microsoft.com/office/drawing/2014/main" id="{25E65E70-2DCF-3B4C-A503-D92257FB3702}"/>
              </a:ext>
            </a:extLst>
          </p:cNvPr>
          <p:cNvSpPr>
            <a:spLocks noGrp="1"/>
          </p:cNvSpPr>
          <p:nvPr>
            <p:ph type="body" sz="quarter" idx="15"/>
          </p:nvPr>
        </p:nvSpPr>
        <p:spPr>
          <a:xfrm>
            <a:off x="3217239" y="2770096"/>
            <a:ext cx="1274547" cy="2028917"/>
          </a:xfrm>
        </p:spPr>
        <p:txBody>
          <a:bodyPr/>
          <a:lstStyle/>
          <a:p>
            <a:pPr lvl="0"/>
            <a:r>
              <a:rPr lang="en-GB" dirty="0"/>
              <a:t>Click to edit Master text styles</a:t>
            </a:r>
          </a:p>
          <a:p>
            <a:pPr lvl="1"/>
            <a:r>
              <a:rPr lang="en-GB" dirty="0"/>
              <a:t>Second level</a:t>
            </a:r>
          </a:p>
          <a:p>
            <a:pPr lvl="2"/>
            <a:r>
              <a:rPr lang="en-GB" dirty="0"/>
              <a:t>Third level</a:t>
            </a:r>
          </a:p>
        </p:txBody>
      </p:sp>
      <p:sp>
        <p:nvSpPr>
          <p:cNvPr id="23" name="Online Image Placeholder 6">
            <a:extLst>
              <a:ext uri="{FF2B5EF4-FFF2-40B4-BE49-F238E27FC236}">
                <a16:creationId xmlns:a16="http://schemas.microsoft.com/office/drawing/2014/main" id="{3C8E0912-6BA3-F141-8109-DBA327A0E2AF}"/>
              </a:ext>
            </a:extLst>
          </p:cNvPr>
          <p:cNvSpPr>
            <a:spLocks noGrp="1"/>
          </p:cNvSpPr>
          <p:nvPr>
            <p:ph type="clipArt" sz="quarter" idx="16"/>
          </p:nvPr>
        </p:nvSpPr>
        <p:spPr>
          <a:xfrm>
            <a:off x="4642546" y="1317812"/>
            <a:ext cx="1274509" cy="1253937"/>
          </a:xfrm>
        </p:spPr>
        <p:txBody>
          <a:bodyPr/>
          <a:lstStyle/>
          <a:p>
            <a:endParaRPr lang="en-US"/>
          </a:p>
        </p:txBody>
      </p:sp>
      <p:cxnSp>
        <p:nvCxnSpPr>
          <p:cNvPr id="24" name="Straight Connector 23">
            <a:extLst>
              <a:ext uri="{FF2B5EF4-FFF2-40B4-BE49-F238E27FC236}">
                <a16:creationId xmlns:a16="http://schemas.microsoft.com/office/drawing/2014/main" id="{7604927F-792C-2E44-B81E-9CB1FAE54445}"/>
              </a:ext>
            </a:extLst>
          </p:cNvPr>
          <p:cNvCxnSpPr>
            <a:cxnSpLocks/>
          </p:cNvCxnSpPr>
          <p:nvPr userDrawn="1"/>
        </p:nvCxnSpPr>
        <p:spPr>
          <a:xfrm>
            <a:off x="4642493" y="2706280"/>
            <a:ext cx="1274547"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 Placeholder 10">
            <a:extLst>
              <a:ext uri="{FF2B5EF4-FFF2-40B4-BE49-F238E27FC236}">
                <a16:creationId xmlns:a16="http://schemas.microsoft.com/office/drawing/2014/main" id="{5AFADD55-DC59-A540-88BE-2E6644F6ED5F}"/>
              </a:ext>
            </a:extLst>
          </p:cNvPr>
          <p:cNvSpPr>
            <a:spLocks noGrp="1"/>
          </p:cNvSpPr>
          <p:nvPr>
            <p:ph type="body" sz="quarter" idx="17"/>
          </p:nvPr>
        </p:nvSpPr>
        <p:spPr>
          <a:xfrm>
            <a:off x="4642442" y="2770096"/>
            <a:ext cx="1274547" cy="2028917"/>
          </a:xfrm>
        </p:spPr>
        <p:txBody>
          <a:bodyPr/>
          <a:lstStyle/>
          <a:p>
            <a:pPr lvl="0"/>
            <a:r>
              <a:rPr lang="en-GB" dirty="0"/>
              <a:t>Click to edit Master text styles</a:t>
            </a:r>
          </a:p>
          <a:p>
            <a:pPr lvl="1"/>
            <a:r>
              <a:rPr lang="en-GB" dirty="0"/>
              <a:t>Second level</a:t>
            </a:r>
          </a:p>
          <a:p>
            <a:pPr lvl="2"/>
            <a:r>
              <a:rPr lang="en-GB" dirty="0"/>
              <a:t>Third level</a:t>
            </a:r>
          </a:p>
        </p:txBody>
      </p:sp>
      <p:sp>
        <p:nvSpPr>
          <p:cNvPr id="30" name="Title 1">
            <a:extLst>
              <a:ext uri="{FF2B5EF4-FFF2-40B4-BE49-F238E27FC236}">
                <a16:creationId xmlns:a16="http://schemas.microsoft.com/office/drawing/2014/main" id="{C4A3433B-A6E4-0445-A14F-E5ADE7C194EE}"/>
              </a:ext>
            </a:extLst>
          </p:cNvPr>
          <p:cNvSpPr>
            <a:spLocks noGrp="1"/>
          </p:cNvSpPr>
          <p:nvPr>
            <p:ph type="title"/>
          </p:nvPr>
        </p:nvSpPr>
        <p:spPr>
          <a:xfrm>
            <a:off x="345606" y="445505"/>
            <a:ext cx="3654281" cy="520765"/>
          </a:xfrm>
        </p:spPr>
        <p:txBody>
          <a:bodyPr/>
          <a:lstStyle>
            <a:lvl1pPr>
              <a:defRPr>
                <a:latin typeface="Verdana" pitchFamily="34" charset="0"/>
                <a:ea typeface="Verdana" pitchFamily="34" charset="0"/>
                <a:cs typeface="Verdana" pitchFamily="34" charset="0"/>
              </a:defRPr>
            </a:lvl1pPr>
          </a:lstStyle>
          <a:p>
            <a:r>
              <a:rPr lang="en-GB" dirty="0"/>
              <a:t>Click to edit Master title style</a:t>
            </a:r>
          </a:p>
        </p:txBody>
      </p:sp>
      <p:cxnSp>
        <p:nvCxnSpPr>
          <p:cNvPr id="31" name="Straight Connector 30">
            <a:extLst>
              <a:ext uri="{FF2B5EF4-FFF2-40B4-BE49-F238E27FC236}">
                <a16:creationId xmlns:a16="http://schemas.microsoft.com/office/drawing/2014/main" id="{A8951EDA-764A-ED4C-B0C4-A51E3A87521C}"/>
              </a:ext>
            </a:extLst>
          </p:cNvPr>
          <p:cNvCxnSpPr>
            <a:cxnSpLocks/>
          </p:cNvCxnSpPr>
          <p:nvPr userDrawn="1"/>
        </p:nvCxnSpPr>
        <p:spPr>
          <a:xfrm>
            <a:off x="320729" y="1188564"/>
            <a:ext cx="8463281"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Online Image Placeholder 6">
            <a:extLst>
              <a:ext uri="{FF2B5EF4-FFF2-40B4-BE49-F238E27FC236}">
                <a16:creationId xmlns:a16="http://schemas.microsoft.com/office/drawing/2014/main" id="{15C78078-AD3B-C644-B533-1C72F1771D5D}"/>
              </a:ext>
            </a:extLst>
          </p:cNvPr>
          <p:cNvSpPr>
            <a:spLocks noGrp="1"/>
          </p:cNvSpPr>
          <p:nvPr>
            <p:ph type="clipArt" sz="quarter" idx="18"/>
          </p:nvPr>
        </p:nvSpPr>
        <p:spPr>
          <a:xfrm>
            <a:off x="6076614" y="1317812"/>
            <a:ext cx="1274509" cy="1253937"/>
          </a:xfrm>
        </p:spPr>
        <p:txBody>
          <a:bodyPr/>
          <a:lstStyle/>
          <a:p>
            <a:endParaRPr lang="en-US"/>
          </a:p>
        </p:txBody>
      </p:sp>
      <p:cxnSp>
        <p:nvCxnSpPr>
          <p:cNvPr id="32" name="Straight Connector 31">
            <a:extLst>
              <a:ext uri="{FF2B5EF4-FFF2-40B4-BE49-F238E27FC236}">
                <a16:creationId xmlns:a16="http://schemas.microsoft.com/office/drawing/2014/main" id="{0AD291A0-DA2C-A648-955F-56581DEAB5BA}"/>
              </a:ext>
            </a:extLst>
          </p:cNvPr>
          <p:cNvCxnSpPr>
            <a:cxnSpLocks/>
          </p:cNvCxnSpPr>
          <p:nvPr userDrawn="1"/>
        </p:nvCxnSpPr>
        <p:spPr>
          <a:xfrm>
            <a:off x="6076561" y="2706280"/>
            <a:ext cx="1274547"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ext Placeholder 10">
            <a:extLst>
              <a:ext uri="{FF2B5EF4-FFF2-40B4-BE49-F238E27FC236}">
                <a16:creationId xmlns:a16="http://schemas.microsoft.com/office/drawing/2014/main" id="{4C441E8D-031E-C146-B5D3-37EBF40FEC19}"/>
              </a:ext>
            </a:extLst>
          </p:cNvPr>
          <p:cNvSpPr>
            <a:spLocks noGrp="1"/>
          </p:cNvSpPr>
          <p:nvPr>
            <p:ph type="body" sz="quarter" idx="19"/>
          </p:nvPr>
        </p:nvSpPr>
        <p:spPr>
          <a:xfrm>
            <a:off x="6085475" y="2770096"/>
            <a:ext cx="1274547" cy="2028917"/>
          </a:xfrm>
        </p:spPr>
        <p:txBody>
          <a:bodyPr/>
          <a:lstStyle/>
          <a:p>
            <a:pPr lvl="0"/>
            <a:r>
              <a:rPr lang="en-GB" dirty="0"/>
              <a:t>Click to edit Master text styles</a:t>
            </a:r>
          </a:p>
          <a:p>
            <a:pPr lvl="1"/>
            <a:r>
              <a:rPr lang="en-GB" dirty="0"/>
              <a:t>Second level</a:t>
            </a:r>
          </a:p>
          <a:p>
            <a:pPr lvl="2"/>
            <a:r>
              <a:rPr lang="en-GB" dirty="0"/>
              <a:t>Third level</a:t>
            </a:r>
          </a:p>
        </p:txBody>
      </p:sp>
      <p:sp>
        <p:nvSpPr>
          <p:cNvPr id="34" name="Online Image Placeholder 6">
            <a:extLst>
              <a:ext uri="{FF2B5EF4-FFF2-40B4-BE49-F238E27FC236}">
                <a16:creationId xmlns:a16="http://schemas.microsoft.com/office/drawing/2014/main" id="{F2A92A15-F7CB-AC41-818D-E87C58D41F71}"/>
              </a:ext>
            </a:extLst>
          </p:cNvPr>
          <p:cNvSpPr>
            <a:spLocks noGrp="1"/>
          </p:cNvSpPr>
          <p:nvPr>
            <p:ph type="clipArt" sz="quarter" idx="20"/>
          </p:nvPr>
        </p:nvSpPr>
        <p:spPr>
          <a:xfrm>
            <a:off x="7519538" y="1317812"/>
            <a:ext cx="1274509" cy="1253937"/>
          </a:xfrm>
        </p:spPr>
        <p:txBody>
          <a:bodyPr/>
          <a:lstStyle/>
          <a:p>
            <a:endParaRPr lang="en-US"/>
          </a:p>
        </p:txBody>
      </p:sp>
      <p:cxnSp>
        <p:nvCxnSpPr>
          <p:cNvPr id="35" name="Straight Connector 34">
            <a:extLst>
              <a:ext uri="{FF2B5EF4-FFF2-40B4-BE49-F238E27FC236}">
                <a16:creationId xmlns:a16="http://schemas.microsoft.com/office/drawing/2014/main" id="{4DBE54EB-BB84-E840-8C1E-D48D25CF6CD5}"/>
              </a:ext>
            </a:extLst>
          </p:cNvPr>
          <p:cNvCxnSpPr>
            <a:cxnSpLocks/>
          </p:cNvCxnSpPr>
          <p:nvPr userDrawn="1"/>
        </p:nvCxnSpPr>
        <p:spPr>
          <a:xfrm>
            <a:off x="7519485" y="2706280"/>
            <a:ext cx="1274547"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Text Placeholder 10">
            <a:extLst>
              <a:ext uri="{FF2B5EF4-FFF2-40B4-BE49-F238E27FC236}">
                <a16:creationId xmlns:a16="http://schemas.microsoft.com/office/drawing/2014/main" id="{EB4D2404-C296-FF43-9122-44D7CA5687D6}"/>
              </a:ext>
            </a:extLst>
          </p:cNvPr>
          <p:cNvSpPr>
            <a:spLocks noGrp="1"/>
          </p:cNvSpPr>
          <p:nvPr>
            <p:ph type="body" sz="quarter" idx="21"/>
          </p:nvPr>
        </p:nvSpPr>
        <p:spPr>
          <a:xfrm>
            <a:off x="7519434" y="2770096"/>
            <a:ext cx="1274547" cy="2028917"/>
          </a:xfrm>
        </p:spPr>
        <p:txBody>
          <a:bodyPr/>
          <a:lstStyle/>
          <a:p>
            <a:pPr lvl="0"/>
            <a:r>
              <a:rPr lang="en-GB" dirty="0"/>
              <a:t>Click to edit Master text styles</a:t>
            </a:r>
          </a:p>
          <a:p>
            <a:pPr lvl="1"/>
            <a:r>
              <a:rPr lang="en-GB" dirty="0"/>
              <a:t>Second level</a:t>
            </a:r>
          </a:p>
          <a:p>
            <a:pPr lvl="2"/>
            <a:r>
              <a:rPr lang="en-GB" dirty="0"/>
              <a:t>Third level</a:t>
            </a:r>
          </a:p>
        </p:txBody>
      </p:sp>
    </p:spTree>
    <p:extLst>
      <p:ext uri="{BB962C8B-B14F-4D97-AF65-F5344CB8AC3E}">
        <p14:creationId xmlns:p14="http://schemas.microsoft.com/office/powerpoint/2010/main" val="39479301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points with image - 5">
    <p:spTree>
      <p:nvGrpSpPr>
        <p:cNvPr id="1" name=""/>
        <p:cNvGrpSpPr/>
        <p:nvPr/>
      </p:nvGrpSpPr>
      <p:grpSpPr>
        <a:xfrm>
          <a:off x="0" y="0"/>
          <a:ext cx="0" cy="0"/>
          <a:chOff x="0" y="0"/>
          <a:chExt cx="0" cy="0"/>
        </a:xfrm>
      </p:grpSpPr>
      <p:sp>
        <p:nvSpPr>
          <p:cNvPr id="7" name="Online Image Placeholder 6">
            <a:extLst>
              <a:ext uri="{FF2B5EF4-FFF2-40B4-BE49-F238E27FC236}">
                <a16:creationId xmlns:a16="http://schemas.microsoft.com/office/drawing/2014/main" id="{4F987913-48F3-9F4C-9025-AF09891A77F7}"/>
              </a:ext>
            </a:extLst>
          </p:cNvPr>
          <p:cNvSpPr>
            <a:spLocks noGrp="1"/>
          </p:cNvSpPr>
          <p:nvPr>
            <p:ph type="clipArt" sz="quarter" idx="10"/>
          </p:nvPr>
        </p:nvSpPr>
        <p:spPr>
          <a:xfrm>
            <a:off x="338658" y="1317812"/>
            <a:ext cx="1577899" cy="1253937"/>
          </a:xfrm>
        </p:spPr>
        <p:txBody>
          <a:bodyPr/>
          <a:lstStyle/>
          <a:p>
            <a:endParaRPr lang="en-US"/>
          </a:p>
        </p:txBody>
      </p:sp>
      <p:cxnSp>
        <p:nvCxnSpPr>
          <p:cNvPr id="8" name="Straight Connector 7">
            <a:extLst>
              <a:ext uri="{FF2B5EF4-FFF2-40B4-BE49-F238E27FC236}">
                <a16:creationId xmlns:a16="http://schemas.microsoft.com/office/drawing/2014/main" id="{E28ABB18-E538-0844-956D-153E2611856B}"/>
              </a:ext>
            </a:extLst>
          </p:cNvPr>
          <p:cNvCxnSpPr>
            <a:cxnSpLocks/>
          </p:cNvCxnSpPr>
          <p:nvPr userDrawn="1"/>
        </p:nvCxnSpPr>
        <p:spPr>
          <a:xfrm>
            <a:off x="338605" y="2706280"/>
            <a:ext cx="1577946"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 Placeholder 10">
            <a:extLst>
              <a:ext uri="{FF2B5EF4-FFF2-40B4-BE49-F238E27FC236}">
                <a16:creationId xmlns:a16="http://schemas.microsoft.com/office/drawing/2014/main" id="{7FF6FC90-AAD7-0A4C-AB6F-75F7DFCBDC82}"/>
              </a:ext>
            </a:extLst>
          </p:cNvPr>
          <p:cNvSpPr>
            <a:spLocks noGrp="1"/>
          </p:cNvSpPr>
          <p:nvPr>
            <p:ph type="body" sz="quarter" idx="11"/>
          </p:nvPr>
        </p:nvSpPr>
        <p:spPr>
          <a:xfrm>
            <a:off x="338554" y="2770096"/>
            <a:ext cx="1577946" cy="2028917"/>
          </a:xfrm>
        </p:spPr>
        <p:txBody>
          <a:bodyPr/>
          <a:lstStyle/>
          <a:p>
            <a:pPr lvl="0"/>
            <a:r>
              <a:rPr lang="en-GB" dirty="0"/>
              <a:t>Click to edit Master text styles</a:t>
            </a:r>
          </a:p>
          <a:p>
            <a:pPr lvl="1"/>
            <a:r>
              <a:rPr lang="en-GB" dirty="0"/>
              <a:t>Second level</a:t>
            </a:r>
          </a:p>
          <a:p>
            <a:pPr lvl="2"/>
            <a:r>
              <a:rPr lang="en-GB" dirty="0"/>
              <a:t>Third level</a:t>
            </a:r>
          </a:p>
        </p:txBody>
      </p:sp>
      <p:sp>
        <p:nvSpPr>
          <p:cNvPr id="17" name="Online Image Placeholder 6">
            <a:extLst>
              <a:ext uri="{FF2B5EF4-FFF2-40B4-BE49-F238E27FC236}">
                <a16:creationId xmlns:a16="http://schemas.microsoft.com/office/drawing/2014/main" id="{2C69D94D-9D28-4B42-B932-5DE82D52F871}"/>
              </a:ext>
            </a:extLst>
          </p:cNvPr>
          <p:cNvSpPr>
            <a:spLocks noGrp="1"/>
          </p:cNvSpPr>
          <p:nvPr>
            <p:ph type="clipArt" sz="quarter" idx="12"/>
          </p:nvPr>
        </p:nvSpPr>
        <p:spPr>
          <a:xfrm>
            <a:off x="2069585" y="1317812"/>
            <a:ext cx="1577899" cy="1253937"/>
          </a:xfrm>
        </p:spPr>
        <p:txBody>
          <a:bodyPr/>
          <a:lstStyle/>
          <a:p>
            <a:endParaRPr lang="en-US"/>
          </a:p>
        </p:txBody>
      </p:sp>
      <p:cxnSp>
        <p:nvCxnSpPr>
          <p:cNvPr id="18" name="Straight Connector 17">
            <a:extLst>
              <a:ext uri="{FF2B5EF4-FFF2-40B4-BE49-F238E27FC236}">
                <a16:creationId xmlns:a16="http://schemas.microsoft.com/office/drawing/2014/main" id="{CA0D2766-C96C-1249-97CE-CBB1666B44E7}"/>
              </a:ext>
            </a:extLst>
          </p:cNvPr>
          <p:cNvCxnSpPr>
            <a:cxnSpLocks/>
          </p:cNvCxnSpPr>
          <p:nvPr userDrawn="1"/>
        </p:nvCxnSpPr>
        <p:spPr>
          <a:xfrm>
            <a:off x="2069532" y="2706280"/>
            <a:ext cx="1577946"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 Placeholder 10">
            <a:extLst>
              <a:ext uri="{FF2B5EF4-FFF2-40B4-BE49-F238E27FC236}">
                <a16:creationId xmlns:a16="http://schemas.microsoft.com/office/drawing/2014/main" id="{1D9BED8A-68D8-014F-89B9-121124982378}"/>
              </a:ext>
            </a:extLst>
          </p:cNvPr>
          <p:cNvSpPr>
            <a:spLocks noGrp="1"/>
          </p:cNvSpPr>
          <p:nvPr>
            <p:ph type="body" sz="quarter" idx="13"/>
          </p:nvPr>
        </p:nvSpPr>
        <p:spPr>
          <a:xfrm>
            <a:off x="2069481" y="2770096"/>
            <a:ext cx="1577946" cy="2028917"/>
          </a:xfrm>
        </p:spPr>
        <p:txBody>
          <a:bodyPr/>
          <a:lstStyle/>
          <a:p>
            <a:pPr lvl="0"/>
            <a:r>
              <a:rPr lang="en-GB" dirty="0"/>
              <a:t>Click to edit Master text styles</a:t>
            </a:r>
          </a:p>
          <a:p>
            <a:pPr lvl="1"/>
            <a:r>
              <a:rPr lang="en-GB" dirty="0"/>
              <a:t>Second level</a:t>
            </a:r>
          </a:p>
          <a:p>
            <a:pPr lvl="2"/>
            <a:r>
              <a:rPr lang="en-GB" dirty="0"/>
              <a:t>Third level</a:t>
            </a:r>
          </a:p>
        </p:txBody>
      </p:sp>
      <p:sp>
        <p:nvSpPr>
          <p:cNvPr id="20" name="Online Image Placeholder 6">
            <a:extLst>
              <a:ext uri="{FF2B5EF4-FFF2-40B4-BE49-F238E27FC236}">
                <a16:creationId xmlns:a16="http://schemas.microsoft.com/office/drawing/2014/main" id="{29892BFC-0FFD-CB4C-BDD7-BA9EC43D62CA}"/>
              </a:ext>
            </a:extLst>
          </p:cNvPr>
          <p:cNvSpPr>
            <a:spLocks noGrp="1"/>
          </p:cNvSpPr>
          <p:nvPr>
            <p:ph type="clipArt" sz="quarter" idx="14"/>
          </p:nvPr>
        </p:nvSpPr>
        <p:spPr>
          <a:xfrm>
            <a:off x="3773153" y="1317812"/>
            <a:ext cx="1577899" cy="1253937"/>
          </a:xfrm>
        </p:spPr>
        <p:txBody>
          <a:bodyPr/>
          <a:lstStyle/>
          <a:p>
            <a:endParaRPr lang="en-US"/>
          </a:p>
        </p:txBody>
      </p:sp>
      <p:cxnSp>
        <p:nvCxnSpPr>
          <p:cNvPr id="21" name="Straight Connector 20">
            <a:extLst>
              <a:ext uri="{FF2B5EF4-FFF2-40B4-BE49-F238E27FC236}">
                <a16:creationId xmlns:a16="http://schemas.microsoft.com/office/drawing/2014/main" id="{D002BF16-AF1A-3040-815B-7A75EB2DBF45}"/>
              </a:ext>
            </a:extLst>
          </p:cNvPr>
          <p:cNvCxnSpPr>
            <a:cxnSpLocks/>
          </p:cNvCxnSpPr>
          <p:nvPr userDrawn="1"/>
        </p:nvCxnSpPr>
        <p:spPr>
          <a:xfrm>
            <a:off x="3773100" y="2706280"/>
            <a:ext cx="1577946"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 Placeholder 10">
            <a:extLst>
              <a:ext uri="{FF2B5EF4-FFF2-40B4-BE49-F238E27FC236}">
                <a16:creationId xmlns:a16="http://schemas.microsoft.com/office/drawing/2014/main" id="{25E65E70-2DCF-3B4C-A503-D92257FB3702}"/>
              </a:ext>
            </a:extLst>
          </p:cNvPr>
          <p:cNvSpPr>
            <a:spLocks noGrp="1"/>
          </p:cNvSpPr>
          <p:nvPr>
            <p:ph type="body" sz="quarter" idx="15"/>
          </p:nvPr>
        </p:nvSpPr>
        <p:spPr>
          <a:xfrm>
            <a:off x="3773049" y="2770096"/>
            <a:ext cx="1577946" cy="2028917"/>
          </a:xfrm>
        </p:spPr>
        <p:txBody>
          <a:bodyPr/>
          <a:lstStyle/>
          <a:p>
            <a:pPr lvl="0"/>
            <a:r>
              <a:rPr lang="en-GB" dirty="0"/>
              <a:t>Click to edit Master text styles</a:t>
            </a:r>
          </a:p>
          <a:p>
            <a:pPr lvl="1"/>
            <a:r>
              <a:rPr lang="en-GB" dirty="0"/>
              <a:t>Second level</a:t>
            </a:r>
          </a:p>
          <a:p>
            <a:pPr lvl="2"/>
            <a:r>
              <a:rPr lang="en-GB" dirty="0"/>
              <a:t>Third level</a:t>
            </a:r>
          </a:p>
        </p:txBody>
      </p:sp>
      <p:sp>
        <p:nvSpPr>
          <p:cNvPr id="23" name="Online Image Placeholder 6">
            <a:extLst>
              <a:ext uri="{FF2B5EF4-FFF2-40B4-BE49-F238E27FC236}">
                <a16:creationId xmlns:a16="http://schemas.microsoft.com/office/drawing/2014/main" id="{3C8E0912-6BA3-F141-8109-DBA327A0E2AF}"/>
              </a:ext>
            </a:extLst>
          </p:cNvPr>
          <p:cNvSpPr>
            <a:spLocks noGrp="1"/>
          </p:cNvSpPr>
          <p:nvPr>
            <p:ph type="clipArt" sz="quarter" idx="16"/>
          </p:nvPr>
        </p:nvSpPr>
        <p:spPr>
          <a:xfrm>
            <a:off x="5494196" y="1317812"/>
            <a:ext cx="1577899" cy="1253937"/>
          </a:xfrm>
        </p:spPr>
        <p:txBody>
          <a:bodyPr/>
          <a:lstStyle/>
          <a:p>
            <a:endParaRPr lang="en-US"/>
          </a:p>
        </p:txBody>
      </p:sp>
      <p:cxnSp>
        <p:nvCxnSpPr>
          <p:cNvPr id="24" name="Straight Connector 23">
            <a:extLst>
              <a:ext uri="{FF2B5EF4-FFF2-40B4-BE49-F238E27FC236}">
                <a16:creationId xmlns:a16="http://schemas.microsoft.com/office/drawing/2014/main" id="{7604927F-792C-2E44-B81E-9CB1FAE54445}"/>
              </a:ext>
            </a:extLst>
          </p:cNvPr>
          <p:cNvCxnSpPr>
            <a:cxnSpLocks/>
          </p:cNvCxnSpPr>
          <p:nvPr userDrawn="1"/>
        </p:nvCxnSpPr>
        <p:spPr>
          <a:xfrm>
            <a:off x="5494143" y="2706280"/>
            <a:ext cx="1577946"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 Placeholder 10">
            <a:extLst>
              <a:ext uri="{FF2B5EF4-FFF2-40B4-BE49-F238E27FC236}">
                <a16:creationId xmlns:a16="http://schemas.microsoft.com/office/drawing/2014/main" id="{5AFADD55-DC59-A540-88BE-2E6644F6ED5F}"/>
              </a:ext>
            </a:extLst>
          </p:cNvPr>
          <p:cNvSpPr>
            <a:spLocks noGrp="1"/>
          </p:cNvSpPr>
          <p:nvPr>
            <p:ph type="body" sz="quarter" idx="17"/>
          </p:nvPr>
        </p:nvSpPr>
        <p:spPr>
          <a:xfrm>
            <a:off x="5494092" y="2770096"/>
            <a:ext cx="1577946" cy="2028917"/>
          </a:xfrm>
        </p:spPr>
        <p:txBody>
          <a:bodyPr/>
          <a:lstStyle/>
          <a:p>
            <a:pPr lvl="0"/>
            <a:r>
              <a:rPr lang="en-GB" dirty="0"/>
              <a:t>Click to edit Master text styles</a:t>
            </a:r>
          </a:p>
          <a:p>
            <a:pPr lvl="1"/>
            <a:r>
              <a:rPr lang="en-GB" dirty="0"/>
              <a:t>Second level</a:t>
            </a:r>
          </a:p>
          <a:p>
            <a:pPr lvl="2"/>
            <a:r>
              <a:rPr lang="en-GB" dirty="0"/>
              <a:t>Third level</a:t>
            </a:r>
          </a:p>
        </p:txBody>
      </p:sp>
      <p:sp>
        <p:nvSpPr>
          <p:cNvPr id="30" name="Title 1">
            <a:extLst>
              <a:ext uri="{FF2B5EF4-FFF2-40B4-BE49-F238E27FC236}">
                <a16:creationId xmlns:a16="http://schemas.microsoft.com/office/drawing/2014/main" id="{C4A3433B-A6E4-0445-A14F-E5ADE7C194EE}"/>
              </a:ext>
            </a:extLst>
          </p:cNvPr>
          <p:cNvSpPr>
            <a:spLocks noGrp="1"/>
          </p:cNvSpPr>
          <p:nvPr>
            <p:ph type="title"/>
          </p:nvPr>
        </p:nvSpPr>
        <p:spPr>
          <a:xfrm>
            <a:off x="345606" y="445505"/>
            <a:ext cx="3654281" cy="520765"/>
          </a:xfrm>
        </p:spPr>
        <p:txBody>
          <a:bodyPr/>
          <a:lstStyle>
            <a:lvl1pPr>
              <a:defRPr>
                <a:latin typeface="Verdana" pitchFamily="34" charset="0"/>
                <a:ea typeface="Verdana" pitchFamily="34" charset="0"/>
                <a:cs typeface="Verdana" pitchFamily="34" charset="0"/>
              </a:defRPr>
            </a:lvl1pPr>
          </a:lstStyle>
          <a:p>
            <a:r>
              <a:rPr lang="en-GB" dirty="0"/>
              <a:t>Click to edit Master title style</a:t>
            </a:r>
          </a:p>
        </p:txBody>
      </p:sp>
      <p:cxnSp>
        <p:nvCxnSpPr>
          <p:cNvPr id="31" name="Straight Connector 30">
            <a:extLst>
              <a:ext uri="{FF2B5EF4-FFF2-40B4-BE49-F238E27FC236}">
                <a16:creationId xmlns:a16="http://schemas.microsoft.com/office/drawing/2014/main" id="{A8951EDA-764A-ED4C-B0C4-A51E3A87521C}"/>
              </a:ext>
            </a:extLst>
          </p:cNvPr>
          <p:cNvCxnSpPr>
            <a:cxnSpLocks/>
          </p:cNvCxnSpPr>
          <p:nvPr userDrawn="1"/>
        </p:nvCxnSpPr>
        <p:spPr>
          <a:xfrm>
            <a:off x="320729" y="1188564"/>
            <a:ext cx="8463281"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Online Image Placeholder 6">
            <a:extLst>
              <a:ext uri="{FF2B5EF4-FFF2-40B4-BE49-F238E27FC236}">
                <a16:creationId xmlns:a16="http://schemas.microsoft.com/office/drawing/2014/main" id="{15C78078-AD3B-C644-B533-1C72F1771D5D}"/>
              </a:ext>
            </a:extLst>
          </p:cNvPr>
          <p:cNvSpPr>
            <a:spLocks noGrp="1"/>
          </p:cNvSpPr>
          <p:nvPr>
            <p:ph type="clipArt" sz="quarter" idx="18"/>
          </p:nvPr>
        </p:nvSpPr>
        <p:spPr>
          <a:xfrm>
            <a:off x="7206169" y="1317812"/>
            <a:ext cx="1577899" cy="1253937"/>
          </a:xfrm>
        </p:spPr>
        <p:txBody>
          <a:bodyPr/>
          <a:lstStyle/>
          <a:p>
            <a:endParaRPr lang="en-US"/>
          </a:p>
        </p:txBody>
      </p:sp>
      <p:cxnSp>
        <p:nvCxnSpPr>
          <p:cNvPr id="32" name="Straight Connector 31">
            <a:extLst>
              <a:ext uri="{FF2B5EF4-FFF2-40B4-BE49-F238E27FC236}">
                <a16:creationId xmlns:a16="http://schemas.microsoft.com/office/drawing/2014/main" id="{0AD291A0-DA2C-A648-955F-56581DEAB5BA}"/>
              </a:ext>
            </a:extLst>
          </p:cNvPr>
          <p:cNvCxnSpPr>
            <a:cxnSpLocks/>
          </p:cNvCxnSpPr>
          <p:nvPr userDrawn="1"/>
        </p:nvCxnSpPr>
        <p:spPr>
          <a:xfrm>
            <a:off x="7206116" y="2706280"/>
            <a:ext cx="1577946"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ext Placeholder 10">
            <a:extLst>
              <a:ext uri="{FF2B5EF4-FFF2-40B4-BE49-F238E27FC236}">
                <a16:creationId xmlns:a16="http://schemas.microsoft.com/office/drawing/2014/main" id="{4C441E8D-031E-C146-B5D3-37EBF40FEC19}"/>
              </a:ext>
            </a:extLst>
          </p:cNvPr>
          <p:cNvSpPr>
            <a:spLocks noGrp="1"/>
          </p:cNvSpPr>
          <p:nvPr>
            <p:ph type="body" sz="quarter" idx="19"/>
          </p:nvPr>
        </p:nvSpPr>
        <p:spPr>
          <a:xfrm>
            <a:off x="7206065" y="2770096"/>
            <a:ext cx="1577946" cy="2028917"/>
          </a:xfrm>
        </p:spPr>
        <p:txBody>
          <a:bodyPr/>
          <a:lstStyle/>
          <a:p>
            <a:pPr lvl="0"/>
            <a:r>
              <a:rPr lang="en-GB" dirty="0"/>
              <a:t>Click to edit Master text styles</a:t>
            </a:r>
          </a:p>
          <a:p>
            <a:pPr lvl="1"/>
            <a:r>
              <a:rPr lang="en-GB" dirty="0"/>
              <a:t>Second level</a:t>
            </a:r>
          </a:p>
          <a:p>
            <a:pPr lvl="2"/>
            <a:r>
              <a:rPr lang="en-GB" dirty="0"/>
              <a:t>Third level</a:t>
            </a:r>
          </a:p>
        </p:txBody>
      </p:sp>
    </p:spTree>
    <p:extLst>
      <p:ext uri="{BB962C8B-B14F-4D97-AF65-F5344CB8AC3E}">
        <p14:creationId xmlns:p14="http://schemas.microsoft.com/office/powerpoint/2010/main" val="424668053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points with image - 4">
    <p:spTree>
      <p:nvGrpSpPr>
        <p:cNvPr id="1" name=""/>
        <p:cNvGrpSpPr/>
        <p:nvPr/>
      </p:nvGrpSpPr>
      <p:grpSpPr>
        <a:xfrm>
          <a:off x="0" y="0"/>
          <a:ext cx="0" cy="0"/>
          <a:chOff x="0" y="0"/>
          <a:chExt cx="0" cy="0"/>
        </a:xfrm>
      </p:grpSpPr>
      <p:sp>
        <p:nvSpPr>
          <p:cNvPr id="7" name="Online Image Placeholder 6">
            <a:extLst>
              <a:ext uri="{FF2B5EF4-FFF2-40B4-BE49-F238E27FC236}">
                <a16:creationId xmlns:a16="http://schemas.microsoft.com/office/drawing/2014/main" id="{4F987913-48F3-9F4C-9025-AF09891A77F7}"/>
              </a:ext>
            </a:extLst>
          </p:cNvPr>
          <p:cNvSpPr>
            <a:spLocks noGrp="1"/>
          </p:cNvSpPr>
          <p:nvPr>
            <p:ph type="clipArt" sz="quarter" idx="10"/>
          </p:nvPr>
        </p:nvSpPr>
        <p:spPr>
          <a:xfrm>
            <a:off x="338658" y="1317812"/>
            <a:ext cx="1884552" cy="1253937"/>
          </a:xfrm>
        </p:spPr>
        <p:txBody>
          <a:bodyPr/>
          <a:lstStyle/>
          <a:p>
            <a:endParaRPr lang="en-US"/>
          </a:p>
        </p:txBody>
      </p:sp>
      <p:cxnSp>
        <p:nvCxnSpPr>
          <p:cNvPr id="8" name="Straight Connector 7">
            <a:extLst>
              <a:ext uri="{FF2B5EF4-FFF2-40B4-BE49-F238E27FC236}">
                <a16:creationId xmlns:a16="http://schemas.microsoft.com/office/drawing/2014/main" id="{E28ABB18-E538-0844-956D-153E2611856B}"/>
              </a:ext>
            </a:extLst>
          </p:cNvPr>
          <p:cNvCxnSpPr>
            <a:cxnSpLocks/>
          </p:cNvCxnSpPr>
          <p:nvPr userDrawn="1"/>
        </p:nvCxnSpPr>
        <p:spPr>
          <a:xfrm>
            <a:off x="338605" y="2706280"/>
            <a:ext cx="1884608"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 Placeholder 10">
            <a:extLst>
              <a:ext uri="{FF2B5EF4-FFF2-40B4-BE49-F238E27FC236}">
                <a16:creationId xmlns:a16="http://schemas.microsoft.com/office/drawing/2014/main" id="{7FF6FC90-AAD7-0A4C-AB6F-75F7DFCBDC82}"/>
              </a:ext>
            </a:extLst>
          </p:cNvPr>
          <p:cNvSpPr>
            <a:spLocks noGrp="1"/>
          </p:cNvSpPr>
          <p:nvPr>
            <p:ph type="body" sz="quarter" idx="11"/>
          </p:nvPr>
        </p:nvSpPr>
        <p:spPr>
          <a:xfrm>
            <a:off x="338554" y="2770096"/>
            <a:ext cx="1884608" cy="2028917"/>
          </a:xfrm>
        </p:spPr>
        <p:txBody>
          <a:bodyPr/>
          <a:lstStyle/>
          <a:p>
            <a:pPr lvl="0"/>
            <a:r>
              <a:rPr lang="en-GB" dirty="0"/>
              <a:t>Click to edit Master text styles</a:t>
            </a:r>
          </a:p>
          <a:p>
            <a:pPr lvl="1"/>
            <a:r>
              <a:rPr lang="en-GB" dirty="0"/>
              <a:t>Second level</a:t>
            </a:r>
          </a:p>
          <a:p>
            <a:pPr lvl="2"/>
            <a:r>
              <a:rPr lang="en-GB" dirty="0"/>
              <a:t>Third level</a:t>
            </a:r>
          </a:p>
        </p:txBody>
      </p:sp>
      <p:sp>
        <p:nvSpPr>
          <p:cNvPr id="17" name="Online Image Placeholder 6">
            <a:extLst>
              <a:ext uri="{FF2B5EF4-FFF2-40B4-BE49-F238E27FC236}">
                <a16:creationId xmlns:a16="http://schemas.microsoft.com/office/drawing/2014/main" id="{2C69D94D-9D28-4B42-B932-5DE82D52F871}"/>
              </a:ext>
            </a:extLst>
          </p:cNvPr>
          <p:cNvSpPr>
            <a:spLocks noGrp="1"/>
          </p:cNvSpPr>
          <p:nvPr>
            <p:ph type="clipArt" sz="quarter" idx="12"/>
          </p:nvPr>
        </p:nvSpPr>
        <p:spPr>
          <a:xfrm>
            <a:off x="2526785" y="1317812"/>
            <a:ext cx="1884552" cy="1253937"/>
          </a:xfrm>
        </p:spPr>
        <p:txBody>
          <a:bodyPr/>
          <a:lstStyle/>
          <a:p>
            <a:endParaRPr lang="en-US"/>
          </a:p>
        </p:txBody>
      </p:sp>
      <p:cxnSp>
        <p:nvCxnSpPr>
          <p:cNvPr id="18" name="Straight Connector 17">
            <a:extLst>
              <a:ext uri="{FF2B5EF4-FFF2-40B4-BE49-F238E27FC236}">
                <a16:creationId xmlns:a16="http://schemas.microsoft.com/office/drawing/2014/main" id="{CA0D2766-C96C-1249-97CE-CBB1666B44E7}"/>
              </a:ext>
            </a:extLst>
          </p:cNvPr>
          <p:cNvCxnSpPr>
            <a:cxnSpLocks/>
          </p:cNvCxnSpPr>
          <p:nvPr userDrawn="1"/>
        </p:nvCxnSpPr>
        <p:spPr>
          <a:xfrm>
            <a:off x="2526732" y="2706280"/>
            <a:ext cx="1884608"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 Placeholder 10">
            <a:extLst>
              <a:ext uri="{FF2B5EF4-FFF2-40B4-BE49-F238E27FC236}">
                <a16:creationId xmlns:a16="http://schemas.microsoft.com/office/drawing/2014/main" id="{1D9BED8A-68D8-014F-89B9-121124982378}"/>
              </a:ext>
            </a:extLst>
          </p:cNvPr>
          <p:cNvSpPr>
            <a:spLocks noGrp="1"/>
          </p:cNvSpPr>
          <p:nvPr>
            <p:ph type="body" sz="quarter" idx="13"/>
          </p:nvPr>
        </p:nvSpPr>
        <p:spPr>
          <a:xfrm>
            <a:off x="2526681" y="2770096"/>
            <a:ext cx="1884608" cy="2028917"/>
          </a:xfrm>
        </p:spPr>
        <p:txBody>
          <a:bodyPr/>
          <a:lstStyle/>
          <a:p>
            <a:pPr lvl="0"/>
            <a:r>
              <a:rPr lang="en-GB" dirty="0"/>
              <a:t>Click to edit Master text styles</a:t>
            </a:r>
          </a:p>
          <a:p>
            <a:pPr lvl="1"/>
            <a:r>
              <a:rPr lang="en-GB" dirty="0"/>
              <a:t>Second level</a:t>
            </a:r>
          </a:p>
          <a:p>
            <a:pPr lvl="2"/>
            <a:r>
              <a:rPr lang="en-GB" dirty="0"/>
              <a:t>Third level</a:t>
            </a:r>
          </a:p>
        </p:txBody>
      </p:sp>
      <p:sp>
        <p:nvSpPr>
          <p:cNvPr id="20" name="Online Image Placeholder 6">
            <a:extLst>
              <a:ext uri="{FF2B5EF4-FFF2-40B4-BE49-F238E27FC236}">
                <a16:creationId xmlns:a16="http://schemas.microsoft.com/office/drawing/2014/main" id="{29892BFC-0FFD-CB4C-BDD7-BA9EC43D62CA}"/>
              </a:ext>
            </a:extLst>
          </p:cNvPr>
          <p:cNvSpPr>
            <a:spLocks noGrp="1"/>
          </p:cNvSpPr>
          <p:nvPr>
            <p:ph type="clipArt" sz="quarter" idx="14"/>
          </p:nvPr>
        </p:nvSpPr>
        <p:spPr>
          <a:xfrm>
            <a:off x="4712953" y="1317812"/>
            <a:ext cx="1884552" cy="1253937"/>
          </a:xfrm>
        </p:spPr>
        <p:txBody>
          <a:bodyPr/>
          <a:lstStyle/>
          <a:p>
            <a:endParaRPr lang="en-US"/>
          </a:p>
        </p:txBody>
      </p:sp>
      <p:cxnSp>
        <p:nvCxnSpPr>
          <p:cNvPr id="21" name="Straight Connector 20">
            <a:extLst>
              <a:ext uri="{FF2B5EF4-FFF2-40B4-BE49-F238E27FC236}">
                <a16:creationId xmlns:a16="http://schemas.microsoft.com/office/drawing/2014/main" id="{D002BF16-AF1A-3040-815B-7A75EB2DBF45}"/>
              </a:ext>
            </a:extLst>
          </p:cNvPr>
          <p:cNvCxnSpPr>
            <a:cxnSpLocks/>
          </p:cNvCxnSpPr>
          <p:nvPr userDrawn="1"/>
        </p:nvCxnSpPr>
        <p:spPr>
          <a:xfrm>
            <a:off x="4712900" y="2706280"/>
            <a:ext cx="1884608"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 Placeholder 10">
            <a:extLst>
              <a:ext uri="{FF2B5EF4-FFF2-40B4-BE49-F238E27FC236}">
                <a16:creationId xmlns:a16="http://schemas.microsoft.com/office/drawing/2014/main" id="{25E65E70-2DCF-3B4C-A503-D92257FB3702}"/>
              </a:ext>
            </a:extLst>
          </p:cNvPr>
          <p:cNvSpPr>
            <a:spLocks noGrp="1"/>
          </p:cNvSpPr>
          <p:nvPr>
            <p:ph type="body" sz="quarter" idx="15"/>
          </p:nvPr>
        </p:nvSpPr>
        <p:spPr>
          <a:xfrm>
            <a:off x="4712849" y="2770096"/>
            <a:ext cx="1884608" cy="2028917"/>
          </a:xfrm>
        </p:spPr>
        <p:txBody>
          <a:bodyPr/>
          <a:lstStyle/>
          <a:p>
            <a:pPr lvl="0"/>
            <a:r>
              <a:rPr lang="en-GB" dirty="0"/>
              <a:t>Click to edit Master text styles</a:t>
            </a:r>
          </a:p>
          <a:p>
            <a:pPr lvl="1"/>
            <a:r>
              <a:rPr lang="en-GB" dirty="0"/>
              <a:t>Second level</a:t>
            </a:r>
          </a:p>
          <a:p>
            <a:pPr lvl="2"/>
            <a:r>
              <a:rPr lang="en-GB" dirty="0"/>
              <a:t>Third level</a:t>
            </a:r>
          </a:p>
        </p:txBody>
      </p:sp>
      <p:sp>
        <p:nvSpPr>
          <p:cNvPr id="23" name="Online Image Placeholder 6">
            <a:extLst>
              <a:ext uri="{FF2B5EF4-FFF2-40B4-BE49-F238E27FC236}">
                <a16:creationId xmlns:a16="http://schemas.microsoft.com/office/drawing/2014/main" id="{3C8E0912-6BA3-F141-8109-DBA327A0E2AF}"/>
              </a:ext>
            </a:extLst>
          </p:cNvPr>
          <p:cNvSpPr>
            <a:spLocks noGrp="1"/>
          </p:cNvSpPr>
          <p:nvPr>
            <p:ph type="clipArt" sz="quarter" idx="16"/>
          </p:nvPr>
        </p:nvSpPr>
        <p:spPr>
          <a:xfrm>
            <a:off x="6865796" y="1317812"/>
            <a:ext cx="1884552" cy="1253937"/>
          </a:xfrm>
        </p:spPr>
        <p:txBody>
          <a:bodyPr/>
          <a:lstStyle/>
          <a:p>
            <a:endParaRPr lang="en-US"/>
          </a:p>
        </p:txBody>
      </p:sp>
      <p:cxnSp>
        <p:nvCxnSpPr>
          <p:cNvPr id="24" name="Straight Connector 23">
            <a:extLst>
              <a:ext uri="{FF2B5EF4-FFF2-40B4-BE49-F238E27FC236}">
                <a16:creationId xmlns:a16="http://schemas.microsoft.com/office/drawing/2014/main" id="{7604927F-792C-2E44-B81E-9CB1FAE54445}"/>
              </a:ext>
            </a:extLst>
          </p:cNvPr>
          <p:cNvCxnSpPr>
            <a:cxnSpLocks/>
          </p:cNvCxnSpPr>
          <p:nvPr userDrawn="1"/>
        </p:nvCxnSpPr>
        <p:spPr>
          <a:xfrm>
            <a:off x="6865743" y="2706280"/>
            <a:ext cx="1884608"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 Placeholder 10">
            <a:extLst>
              <a:ext uri="{FF2B5EF4-FFF2-40B4-BE49-F238E27FC236}">
                <a16:creationId xmlns:a16="http://schemas.microsoft.com/office/drawing/2014/main" id="{5AFADD55-DC59-A540-88BE-2E6644F6ED5F}"/>
              </a:ext>
            </a:extLst>
          </p:cNvPr>
          <p:cNvSpPr>
            <a:spLocks noGrp="1"/>
          </p:cNvSpPr>
          <p:nvPr>
            <p:ph type="body" sz="quarter" idx="17"/>
          </p:nvPr>
        </p:nvSpPr>
        <p:spPr>
          <a:xfrm>
            <a:off x="6865692" y="2770096"/>
            <a:ext cx="1884608" cy="2028917"/>
          </a:xfrm>
        </p:spPr>
        <p:txBody>
          <a:bodyPr/>
          <a:lstStyle/>
          <a:p>
            <a:pPr lvl="0"/>
            <a:r>
              <a:rPr lang="en-GB" dirty="0"/>
              <a:t>Click to edit Master text styles</a:t>
            </a:r>
          </a:p>
          <a:p>
            <a:pPr lvl="1"/>
            <a:r>
              <a:rPr lang="en-GB" dirty="0"/>
              <a:t>Second level</a:t>
            </a:r>
          </a:p>
          <a:p>
            <a:pPr lvl="2"/>
            <a:r>
              <a:rPr lang="en-GB" dirty="0"/>
              <a:t>Third level</a:t>
            </a:r>
          </a:p>
        </p:txBody>
      </p:sp>
      <p:sp>
        <p:nvSpPr>
          <p:cNvPr id="30" name="Title 1">
            <a:extLst>
              <a:ext uri="{FF2B5EF4-FFF2-40B4-BE49-F238E27FC236}">
                <a16:creationId xmlns:a16="http://schemas.microsoft.com/office/drawing/2014/main" id="{C4A3433B-A6E4-0445-A14F-E5ADE7C194EE}"/>
              </a:ext>
            </a:extLst>
          </p:cNvPr>
          <p:cNvSpPr>
            <a:spLocks noGrp="1"/>
          </p:cNvSpPr>
          <p:nvPr>
            <p:ph type="title"/>
          </p:nvPr>
        </p:nvSpPr>
        <p:spPr>
          <a:xfrm>
            <a:off x="345606" y="445505"/>
            <a:ext cx="3654281" cy="520765"/>
          </a:xfrm>
        </p:spPr>
        <p:txBody>
          <a:bodyPr/>
          <a:lstStyle>
            <a:lvl1pPr>
              <a:defRPr>
                <a:latin typeface="Verdana" pitchFamily="34" charset="0"/>
                <a:ea typeface="Verdana" pitchFamily="34" charset="0"/>
                <a:cs typeface="Verdana" pitchFamily="34" charset="0"/>
              </a:defRPr>
            </a:lvl1pPr>
          </a:lstStyle>
          <a:p>
            <a:r>
              <a:rPr lang="en-GB" dirty="0"/>
              <a:t>Click to edit Master title style</a:t>
            </a:r>
          </a:p>
        </p:txBody>
      </p:sp>
      <p:cxnSp>
        <p:nvCxnSpPr>
          <p:cNvPr id="31" name="Straight Connector 30">
            <a:extLst>
              <a:ext uri="{FF2B5EF4-FFF2-40B4-BE49-F238E27FC236}">
                <a16:creationId xmlns:a16="http://schemas.microsoft.com/office/drawing/2014/main" id="{A8951EDA-764A-ED4C-B0C4-A51E3A87521C}"/>
              </a:ext>
            </a:extLst>
          </p:cNvPr>
          <p:cNvCxnSpPr>
            <a:cxnSpLocks/>
          </p:cNvCxnSpPr>
          <p:nvPr userDrawn="1"/>
        </p:nvCxnSpPr>
        <p:spPr>
          <a:xfrm>
            <a:off x="320729" y="1188564"/>
            <a:ext cx="8463281"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448332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2_points with image - black 4">
    <p:bg>
      <p:bgPr>
        <a:solidFill>
          <a:schemeClr val="accent5"/>
        </a:solidFill>
        <a:effectLst/>
      </p:bgPr>
    </p:bg>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E28ABB18-E538-0844-956D-153E2611856B}"/>
              </a:ext>
            </a:extLst>
          </p:cNvPr>
          <p:cNvCxnSpPr>
            <a:cxnSpLocks/>
          </p:cNvCxnSpPr>
          <p:nvPr userDrawn="1"/>
        </p:nvCxnSpPr>
        <p:spPr>
          <a:xfrm>
            <a:off x="320675" y="2706280"/>
            <a:ext cx="1921827" cy="0"/>
          </a:xfrm>
          <a:prstGeom prst="line">
            <a:avLst/>
          </a:prstGeom>
          <a:ln w="3175">
            <a:solidFill>
              <a:schemeClr val="bg2"/>
            </a:solidFill>
          </a:ln>
        </p:spPr>
        <p:style>
          <a:lnRef idx="1">
            <a:schemeClr val="accent1"/>
          </a:lnRef>
          <a:fillRef idx="0">
            <a:schemeClr val="accent1"/>
          </a:fillRef>
          <a:effectRef idx="0">
            <a:schemeClr val="accent1"/>
          </a:effectRef>
          <a:fontRef idx="minor">
            <a:schemeClr val="tx1"/>
          </a:fontRef>
        </p:style>
      </p:cxnSp>
      <p:sp>
        <p:nvSpPr>
          <p:cNvPr id="11" name="Text Placeholder 10">
            <a:extLst>
              <a:ext uri="{FF2B5EF4-FFF2-40B4-BE49-F238E27FC236}">
                <a16:creationId xmlns:a16="http://schemas.microsoft.com/office/drawing/2014/main" id="{7FF6FC90-AAD7-0A4C-AB6F-75F7DFCBDC82}"/>
              </a:ext>
            </a:extLst>
          </p:cNvPr>
          <p:cNvSpPr>
            <a:spLocks noGrp="1"/>
          </p:cNvSpPr>
          <p:nvPr>
            <p:ph type="body" sz="quarter" idx="11"/>
          </p:nvPr>
        </p:nvSpPr>
        <p:spPr>
          <a:xfrm>
            <a:off x="320623" y="2770095"/>
            <a:ext cx="1921827" cy="2028918"/>
          </a:xfrm>
        </p:spPr>
        <p:txBody>
          <a:bodyPr/>
          <a:lstStyle>
            <a:lvl1pPr>
              <a:defRPr>
                <a:solidFill>
                  <a:schemeClr val="bg1"/>
                </a:solidFill>
              </a:defRPr>
            </a:lvl1pPr>
            <a:lvl2pPr>
              <a:defRPr>
                <a:solidFill>
                  <a:schemeClr val="bg1"/>
                </a:solidFill>
              </a:defRPr>
            </a:lvl2pPr>
            <a:lvl3pPr>
              <a:defRPr>
                <a:solidFill>
                  <a:schemeClr val="bg1"/>
                </a:solidFill>
              </a:defRPr>
            </a:lvl3pPr>
          </a:lstStyle>
          <a:p>
            <a:pPr lvl="0"/>
            <a:r>
              <a:rPr lang="en-GB" dirty="0"/>
              <a:t>Click to edit Master text styles</a:t>
            </a:r>
          </a:p>
          <a:p>
            <a:pPr lvl="2"/>
            <a:r>
              <a:rPr lang="en-GB" dirty="0"/>
              <a:t>Third level</a:t>
            </a:r>
          </a:p>
        </p:txBody>
      </p:sp>
      <p:cxnSp>
        <p:nvCxnSpPr>
          <p:cNvPr id="18" name="Straight Connector 17">
            <a:extLst>
              <a:ext uri="{FF2B5EF4-FFF2-40B4-BE49-F238E27FC236}">
                <a16:creationId xmlns:a16="http://schemas.microsoft.com/office/drawing/2014/main" id="{CA0D2766-C96C-1249-97CE-CBB1666B44E7}"/>
              </a:ext>
            </a:extLst>
          </p:cNvPr>
          <p:cNvCxnSpPr>
            <a:cxnSpLocks/>
          </p:cNvCxnSpPr>
          <p:nvPr userDrawn="1"/>
        </p:nvCxnSpPr>
        <p:spPr>
          <a:xfrm>
            <a:off x="2527075" y="2706280"/>
            <a:ext cx="1921827" cy="0"/>
          </a:xfrm>
          <a:prstGeom prst="line">
            <a:avLst/>
          </a:prstGeom>
          <a:ln w="3175">
            <a:solidFill>
              <a:schemeClr val="bg2"/>
            </a:solidFill>
          </a:ln>
        </p:spPr>
        <p:style>
          <a:lnRef idx="1">
            <a:schemeClr val="accent1"/>
          </a:lnRef>
          <a:fillRef idx="0">
            <a:schemeClr val="accent1"/>
          </a:fillRef>
          <a:effectRef idx="0">
            <a:schemeClr val="accent1"/>
          </a:effectRef>
          <a:fontRef idx="minor">
            <a:schemeClr val="tx1"/>
          </a:fontRef>
        </p:style>
      </p:cxnSp>
      <p:sp>
        <p:nvSpPr>
          <p:cNvPr id="19" name="Text Placeholder 10">
            <a:extLst>
              <a:ext uri="{FF2B5EF4-FFF2-40B4-BE49-F238E27FC236}">
                <a16:creationId xmlns:a16="http://schemas.microsoft.com/office/drawing/2014/main" id="{1D9BED8A-68D8-014F-89B9-121124982378}"/>
              </a:ext>
            </a:extLst>
          </p:cNvPr>
          <p:cNvSpPr>
            <a:spLocks noGrp="1"/>
          </p:cNvSpPr>
          <p:nvPr>
            <p:ph type="body" sz="quarter" idx="13"/>
          </p:nvPr>
        </p:nvSpPr>
        <p:spPr>
          <a:xfrm>
            <a:off x="2527023" y="2770095"/>
            <a:ext cx="1921827" cy="2028918"/>
          </a:xfrm>
        </p:spPr>
        <p:txBody>
          <a:bodyPr/>
          <a:lstStyle>
            <a:lvl1pPr>
              <a:defRPr>
                <a:solidFill>
                  <a:schemeClr val="bg1"/>
                </a:solidFill>
              </a:defRPr>
            </a:lvl1pPr>
            <a:lvl2pPr>
              <a:defRPr>
                <a:solidFill>
                  <a:schemeClr val="bg1"/>
                </a:solidFill>
              </a:defRPr>
            </a:lvl2pPr>
            <a:lvl3pPr>
              <a:defRPr>
                <a:solidFill>
                  <a:schemeClr val="bg1"/>
                </a:solidFill>
              </a:defRPr>
            </a:lvl3pPr>
          </a:lstStyle>
          <a:p>
            <a:pPr lvl="0"/>
            <a:r>
              <a:rPr lang="en-GB" dirty="0"/>
              <a:t>Click to edit Master text styles</a:t>
            </a:r>
          </a:p>
          <a:p>
            <a:pPr lvl="2"/>
            <a:r>
              <a:rPr lang="en-GB" dirty="0"/>
              <a:t>Third level</a:t>
            </a:r>
          </a:p>
        </p:txBody>
      </p:sp>
      <p:cxnSp>
        <p:nvCxnSpPr>
          <p:cNvPr id="21" name="Straight Connector 20">
            <a:extLst>
              <a:ext uri="{FF2B5EF4-FFF2-40B4-BE49-F238E27FC236}">
                <a16:creationId xmlns:a16="http://schemas.microsoft.com/office/drawing/2014/main" id="{D002BF16-AF1A-3040-815B-7A75EB2DBF45}"/>
              </a:ext>
            </a:extLst>
          </p:cNvPr>
          <p:cNvCxnSpPr>
            <a:cxnSpLocks/>
          </p:cNvCxnSpPr>
          <p:nvPr userDrawn="1"/>
        </p:nvCxnSpPr>
        <p:spPr>
          <a:xfrm>
            <a:off x="4704364" y="2706280"/>
            <a:ext cx="1921827" cy="0"/>
          </a:xfrm>
          <a:prstGeom prst="line">
            <a:avLst/>
          </a:prstGeom>
          <a:ln w="3175">
            <a:solidFill>
              <a:schemeClr val="bg2"/>
            </a:solidFill>
          </a:ln>
        </p:spPr>
        <p:style>
          <a:lnRef idx="1">
            <a:schemeClr val="accent1"/>
          </a:lnRef>
          <a:fillRef idx="0">
            <a:schemeClr val="accent1"/>
          </a:fillRef>
          <a:effectRef idx="0">
            <a:schemeClr val="accent1"/>
          </a:effectRef>
          <a:fontRef idx="minor">
            <a:schemeClr val="tx1"/>
          </a:fontRef>
        </p:style>
      </p:cxnSp>
      <p:sp>
        <p:nvSpPr>
          <p:cNvPr id="22" name="Text Placeholder 10">
            <a:extLst>
              <a:ext uri="{FF2B5EF4-FFF2-40B4-BE49-F238E27FC236}">
                <a16:creationId xmlns:a16="http://schemas.microsoft.com/office/drawing/2014/main" id="{25E65E70-2DCF-3B4C-A503-D92257FB3702}"/>
              </a:ext>
            </a:extLst>
          </p:cNvPr>
          <p:cNvSpPr>
            <a:spLocks noGrp="1"/>
          </p:cNvSpPr>
          <p:nvPr>
            <p:ph type="body" sz="quarter" idx="15"/>
          </p:nvPr>
        </p:nvSpPr>
        <p:spPr>
          <a:xfrm>
            <a:off x="4704312" y="2770095"/>
            <a:ext cx="1921827" cy="2028918"/>
          </a:xfrm>
        </p:spPr>
        <p:txBody>
          <a:bodyPr/>
          <a:lstStyle>
            <a:lvl1pPr>
              <a:defRPr>
                <a:solidFill>
                  <a:schemeClr val="bg1"/>
                </a:solidFill>
              </a:defRPr>
            </a:lvl1pPr>
            <a:lvl2pPr>
              <a:defRPr>
                <a:solidFill>
                  <a:schemeClr val="bg1"/>
                </a:solidFill>
              </a:defRPr>
            </a:lvl2pPr>
            <a:lvl3pPr>
              <a:defRPr>
                <a:solidFill>
                  <a:schemeClr val="bg1"/>
                </a:solidFill>
              </a:defRPr>
            </a:lvl3pPr>
          </a:lstStyle>
          <a:p>
            <a:pPr lvl="0"/>
            <a:r>
              <a:rPr lang="en-GB" dirty="0"/>
              <a:t>Click to edit Master text styles</a:t>
            </a:r>
          </a:p>
          <a:p>
            <a:pPr lvl="2"/>
            <a:r>
              <a:rPr lang="en-GB" dirty="0"/>
              <a:t>Third level</a:t>
            </a:r>
          </a:p>
        </p:txBody>
      </p:sp>
      <p:cxnSp>
        <p:nvCxnSpPr>
          <p:cNvPr id="27" name="Straight Connector 26">
            <a:extLst>
              <a:ext uri="{FF2B5EF4-FFF2-40B4-BE49-F238E27FC236}">
                <a16:creationId xmlns:a16="http://schemas.microsoft.com/office/drawing/2014/main" id="{B4CF31F8-33DE-6249-AD64-F92B62C438DD}"/>
              </a:ext>
            </a:extLst>
          </p:cNvPr>
          <p:cNvCxnSpPr>
            <a:cxnSpLocks/>
          </p:cNvCxnSpPr>
          <p:nvPr userDrawn="1"/>
        </p:nvCxnSpPr>
        <p:spPr>
          <a:xfrm>
            <a:off x="320729" y="1188564"/>
            <a:ext cx="5977374"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65271959-0609-9946-B624-6A7A32DA04B9}"/>
              </a:ext>
            </a:extLst>
          </p:cNvPr>
          <p:cNvPicPr>
            <a:picLocks noChangeAspect="1"/>
          </p:cNvPicPr>
          <p:nvPr userDrawn="1"/>
        </p:nvPicPr>
        <p:blipFill>
          <a:blip r:embed="rId2"/>
          <a:stretch>
            <a:fillRect/>
          </a:stretch>
        </p:blipFill>
        <p:spPr>
          <a:xfrm>
            <a:off x="4129876" y="262999"/>
            <a:ext cx="670724" cy="673094"/>
          </a:xfrm>
          <a:prstGeom prst="rect">
            <a:avLst/>
          </a:prstGeom>
        </p:spPr>
      </p:pic>
      <p:sp>
        <p:nvSpPr>
          <p:cNvPr id="15" name="Text Placeholder 10">
            <a:extLst>
              <a:ext uri="{FF2B5EF4-FFF2-40B4-BE49-F238E27FC236}">
                <a16:creationId xmlns:a16="http://schemas.microsoft.com/office/drawing/2014/main" id="{72C26CDC-7D92-7649-A602-0D005DA86883}"/>
              </a:ext>
            </a:extLst>
          </p:cNvPr>
          <p:cNvSpPr>
            <a:spLocks noGrp="1"/>
          </p:cNvSpPr>
          <p:nvPr>
            <p:ph type="body" sz="quarter" idx="16"/>
          </p:nvPr>
        </p:nvSpPr>
        <p:spPr>
          <a:xfrm>
            <a:off x="320623" y="2121014"/>
            <a:ext cx="1921827" cy="464303"/>
          </a:xfrm>
        </p:spPr>
        <p:txBody>
          <a:bodyPr anchor="b"/>
          <a:lstStyle>
            <a:lvl1pPr>
              <a:defRPr>
                <a:solidFill>
                  <a:schemeClr val="bg1"/>
                </a:solidFill>
              </a:defRPr>
            </a:lvl1pPr>
            <a:lvl2pPr>
              <a:defRPr>
                <a:solidFill>
                  <a:schemeClr val="bg1"/>
                </a:solidFill>
              </a:defRPr>
            </a:lvl2pPr>
            <a:lvl3pPr>
              <a:defRPr>
                <a:solidFill>
                  <a:schemeClr val="bg1"/>
                </a:solidFill>
              </a:defRPr>
            </a:lvl3pPr>
          </a:lstStyle>
          <a:p>
            <a:pPr lvl="0"/>
            <a:r>
              <a:rPr lang="en-GB" dirty="0"/>
              <a:t>Click to edit Master text styles</a:t>
            </a:r>
          </a:p>
        </p:txBody>
      </p:sp>
      <p:sp>
        <p:nvSpPr>
          <p:cNvPr id="16" name="Text Placeholder 10">
            <a:extLst>
              <a:ext uri="{FF2B5EF4-FFF2-40B4-BE49-F238E27FC236}">
                <a16:creationId xmlns:a16="http://schemas.microsoft.com/office/drawing/2014/main" id="{5CE85BC5-F362-7541-A7E8-4D1ADBE22A76}"/>
              </a:ext>
            </a:extLst>
          </p:cNvPr>
          <p:cNvSpPr>
            <a:spLocks noGrp="1"/>
          </p:cNvSpPr>
          <p:nvPr>
            <p:ph type="body" sz="quarter" idx="17"/>
          </p:nvPr>
        </p:nvSpPr>
        <p:spPr>
          <a:xfrm>
            <a:off x="2527023" y="2121014"/>
            <a:ext cx="1921827" cy="464303"/>
          </a:xfrm>
        </p:spPr>
        <p:txBody>
          <a:bodyPr anchor="b"/>
          <a:lstStyle>
            <a:lvl1pPr>
              <a:defRPr>
                <a:solidFill>
                  <a:schemeClr val="bg1"/>
                </a:solidFill>
              </a:defRPr>
            </a:lvl1pPr>
            <a:lvl2pPr>
              <a:defRPr>
                <a:solidFill>
                  <a:schemeClr val="bg1"/>
                </a:solidFill>
              </a:defRPr>
            </a:lvl2pPr>
            <a:lvl3pPr>
              <a:defRPr>
                <a:solidFill>
                  <a:schemeClr val="bg1"/>
                </a:solidFill>
              </a:defRPr>
            </a:lvl3pPr>
          </a:lstStyle>
          <a:p>
            <a:pPr lvl="0"/>
            <a:r>
              <a:rPr lang="en-GB" dirty="0"/>
              <a:t>Click to edit Master text styles</a:t>
            </a:r>
          </a:p>
        </p:txBody>
      </p:sp>
      <p:sp>
        <p:nvSpPr>
          <p:cNvPr id="23" name="Text Placeholder 10">
            <a:extLst>
              <a:ext uri="{FF2B5EF4-FFF2-40B4-BE49-F238E27FC236}">
                <a16:creationId xmlns:a16="http://schemas.microsoft.com/office/drawing/2014/main" id="{76FF3164-03DE-7B41-AED5-CD3D57132EBB}"/>
              </a:ext>
            </a:extLst>
          </p:cNvPr>
          <p:cNvSpPr>
            <a:spLocks noGrp="1"/>
          </p:cNvSpPr>
          <p:nvPr>
            <p:ph type="body" sz="quarter" idx="18"/>
          </p:nvPr>
        </p:nvSpPr>
        <p:spPr>
          <a:xfrm>
            <a:off x="4704312" y="2121014"/>
            <a:ext cx="1921827" cy="464303"/>
          </a:xfrm>
        </p:spPr>
        <p:txBody>
          <a:bodyPr anchor="b"/>
          <a:lstStyle>
            <a:lvl1pPr>
              <a:defRPr>
                <a:solidFill>
                  <a:schemeClr val="bg1"/>
                </a:solidFill>
              </a:defRPr>
            </a:lvl1pPr>
            <a:lvl2pPr>
              <a:defRPr>
                <a:solidFill>
                  <a:schemeClr val="bg1"/>
                </a:solidFill>
              </a:defRPr>
            </a:lvl2pPr>
            <a:lvl3pPr>
              <a:defRPr>
                <a:solidFill>
                  <a:schemeClr val="bg1"/>
                </a:solidFill>
              </a:defRPr>
            </a:lvl3pPr>
          </a:lstStyle>
          <a:p>
            <a:pPr lvl="0"/>
            <a:r>
              <a:rPr lang="en-GB" dirty="0"/>
              <a:t>Click to edit Master text styles</a:t>
            </a:r>
          </a:p>
        </p:txBody>
      </p:sp>
      <p:cxnSp>
        <p:nvCxnSpPr>
          <p:cNvPr id="24" name="Straight Connector 23">
            <a:extLst>
              <a:ext uri="{FF2B5EF4-FFF2-40B4-BE49-F238E27FC236}">
                <a16:creationId xmlns:a16="http://schemas.microsoft.com/office/drawing/2014/main" id="{2D1846D1-E49C-BD45-BA15-4B93F136C164}"/>
              </a:ext>
            </a:extLst>
          </p:cNvPr>
          <p:cNvCxnSpPr>
            <a:cxnSpLocks/>
          </p:cNvCxnSpPr>
          <p:nvPr userDrawn="1"/>
        </p:nvCxnSpPr>
        <p:spPr>
          <a:xfrm>
            <a:off x="320623" y="2121014"/>
            <a:ext cx="1921827" cy="0"/>
          </a:xfrm>
          <a:prstGeom prst="line">
            <a:avLst/>
          </a:prstGeom>
          <a:ln w="3175">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2D9CD398-CCE4-A744-99C0-6464396A185B}"/>
              </a:ext>
            </a:extLst>
          </p:cNvPr>
          <p:cNvCxnSpPr>
            <a:cxnSpLocks/>
          </p:cNvCxnSpPr>
          <p:nvPr userDrawn="1"/>
        </p:nvCxnSpPr>
        <p:spPr>
          <a:xfrm>
            <a:off x="2527023" y="2121014"/>
            <a:ext cx="1921827" cy="0"/>
          </a:xfrm>
          <a:prstGeom prst="line">
            <a:avLst/>
          </a:prstGeom>
          <a:ln w="3175">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1534B58B-2F7E-C847-AA76-C0E076CE04BD}"/>
              </a:ext>
            </a:extLst>
          </p:cNvPr>
          <p:cNvCxnSpPr>
            <a:cxnSpLocks/>
          </p:cNvCxnSpPr>
          <p:nvPr userDrawn="1"/>
        </p:nvCxnSpPr>
        <p:spPr>
          <a:xfrm>
            <a:off x="4704312" y="2121014"/>
            <a:ext cx="1921827" cy="0"/>
          </a:xfrm>
          <a:prstGeom prst="line">
            <a:avLst/>
          </a:prstGeom>
          <a:ln w="3175">
            <a:solidFill>
              <a:schemeClr val="bg2"/>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F33474C5-942D-D147-9920-1E6AFCCED2E9}"/>
              </a:ext>
            </a:extLst>
          </p:cNvPr>
          <p:cNvSpPr txBox="1"/>
          <p:nvPr userDrawn="1"/>
        </p:nvSpPr>
        <p:spPr>
          <a:xfrm>
            <a:off x="146104" y="798867"/>
            <a:ext cx="866267" cy="1446550"/>
          </a:xfrm>
          <a:prstGeom prst="rect">
            <a:avLst/>
          </a:prstGeom>
          <a:noFill/>
        </p:spPr>
        <p:txBody>
          <a:bodyPr wrap="square" rtlCol="0">
            <a:spAutoFit/>
          </a:bodyPr>
          <a:lstStyle/>
          <a:p>
            <a:pPr algn="l">
              <a:spcAft>
                <a:spcPts val="1100"/>
              </a:spcAft>
            </a:pPr>
            <a:r>
              <a:rPr lang="en-GB" sz="6000" b="1" dirty="0">
                <a:solidFill>
                  <a:schemeClr val="bg2"/>
                </a:solidFill>
                <a:latin typeface="Verdana" panose="020B0604030504040204" pitchFamily="34" charset="0"/>
                <a:ea typeface="Verdana" panose="020B0604030504040204" pitchFamily="34" charset="0"/>
                <a:cs typeface="Arial" panose="020B0604020202020204" pitchFamily="34" charset="0"/>
              </a:rPr>
              <a:t>1</a:t>
            </a:r>
            <a:r>
              <a:rPr lang="en-GB" sz="8800" b="1" dirty="0">
                <a:solidFill>
                  <a:schemeClr val="bg1"/>
                </a:solidFill>
                <a:latin typeface="Verdana" panose="020B0604030504040204" pitchFamily="34" charset="0"/>
                <a:ea typeface="Verdana" panose="020B0604030504040204" pitchFamily="34" charset="0"/>
                <a:cs typeface="Arial" panose="020B0604020202020204" pitchFamily="34" charset="0"/>
              </a:rPr>
              <a:t> </a:t>
            </a:r>
          </a:p>
        </p:txBody>
      </p:sp>
      <p:sp>
        <p:nvSpPr>
          <p:cNvPr id="32" name="TextBox 31">
            <a:extLst>
              <a:ext uri="{FF2B5EF4-FFF2-40B4-BE49-F238E27FC236}">
                <a16:creationId xmlns:a16="http://schemas.microsoft.com/office/drawing/2014/main" id="{FCBDADC5-FDC2-C646-ADCA-1F1471E95E46}"/>
              </a:ext>
            </a:extLst>
          </p:cNvPr>
          <p:cNvSpPr txBox="1"/>
          <p:nvPr userDrawn="1"/>
        </p:nvSpPr>
        <p:spPr>
          <a:xfrm>
            <a:off x="2415212" y="787204"/>
            <a:ext cx="866267" cy="1446550"/>
          </a:xfrm>
          <a:prstGeom prst="rect">
            <a:avLst/>
          </a:prstGeom>
          <a:noFill/>
        </p:spPr>
        <p:txBody>
          <a:bodyPr wrap="square" rtlCol="0">
            <a:spAutoFit/>
          </a:bodyPr>
          <a:lstStyle/>
          <a:p>
            <a:pPr algn="l">
              <a:spcAft>
                <a:spcPts val="1100"/>
              </a:spcAft>
            </a:pPr>
            <a:r>
              <a:rPr lang="en-GB" sz="6000" b="1" dirty="0">
                <a:solidFill>
                  <a:schemeClr val="bg2"/>
                </a:solidFill>
                <a:latin typeface="Verdana" panose="020B0604030504040204" pitchFamily="34" charset="0"/>
                <a:ea typeface="Verdana" panose="020B0604030504040204" pitchFamily="34" charset="0"/>
                <a:cs typeface="Arial" panose="020B0604020202020204" pitchFamily="34" charset="0"/>
              </a:rPr>
              <a:t>2</a:t>
            </a:r>
            <a:r>
              <a:rPr lang="en-GB" sz="8800" b="1" dirty="0">
                <a:solidFill>
                  <a:schemeClr val="bg1"/>
                </a:solidFill>
                <a:latin typeface="Verdana" panose="020B0604030504040204" pitchFamily="34" charset="0"/>
                <a:ea typeface="Verdana" panose="020B0604030504040204" pitchFamily="34" charset="0"/>
                <a:cs typeface="Arial" panose="020B0604020202020204" pitchFamily="34" charset="0"/>
              </a:rPr>
              <a:t> </a:t>
            </a:r>
          </a:p>
        </p:txBody>
      </p:sp>
      <p:sp>
        <p:nvSpPr>
          <p:cNvPr id="33" name="TextBox 32">
            <a:extLst>
              <a:ext uri="{FF2B5EF4-FFF2-40B4-BE49-F238E27FC236}">
                <a16:creationId xmlns:a16="http://schemas.microsoft.com/office/drawing/2014/main" id="{A19538DD-3D04-2741-BFDD-B2F58AA61CE1}"/>
              </a:ext>
            </a:extLst>
          </p:cNvPr>
          <p:cNvSpPr txBox="1"/>
          <p:nvPr userDrawn="1"/>
        </p:nvSpPr>
        <p:spPr>
          <a:xfrm>
            <a:off x="4600734" y="798867"/>
            <a:ext cx="866267" cy="1446550"/>
          </a:xfrm>
          <a:prstGeom prst="rect">
            <a:avLst/>
          </a:prstGeom>
          <a:noFill/>
        </p:spPr>
        <p:txBody>
          <a:bodyPr wrap="square" rtlCol="0">
            <a:spAutoFit/>
          </a:bodyPr>
          <a:lstStyle/>
          <a:p>
            <a:pPr algn="l">
              <a:spcAft>
                <a:spcPts val="1100"/>
              </a:spcAft>
            </a:pPr>
            <a:r>
              <a:rPr lang="en-GB" sz="6000" b="1" dirty="0">
                <a:solidFill>
                  <a:schemeClr val="bg2"/>
                </a:solidFill>
                <a:latin typeface="Verdana" panose="020B0604030504040204" pitchFamily="34" charset="0"/>
                <a:ea typeface="Verdana" panose="020B0604030504040204" pitchFamily="34" charset="0"/>
                <a:cs typeface="Arial" panose="020B0604020202020204" pitchFamily="34" charset="0"/>
              </a:rPr>
              <a:t>3</a:t>
            </a:r>
            <a:r>
              <a:rPr lang="en-GB" sz="8800" b="1" dirty="0">
                <a:solidFill>
                  <a:schemeClr val="bg1"/>
                </a:solidFill>
                <a:latin typeface="Verdana" panose="020B0604030504040204" pitchFamily="34" charset="0"/>
                <a:ea typeface="Verdana" panose="020B0604030504040204" pitchFamily="34" charset="0"/>
                <a:cs typeface="Arial" panose="020B0604020202020204" pitchFamily="34" charset="0"/>
              </a:rPr>
              <a:t> </a:t>
            </a:r>
          </a:p>
        </p:txBody>
      </p:sp>
      <p:cxnSp>
        <p:nvCxnSpPr>
          <p:cNvPr id="29" name="Straight Connector 28">
            <a:extLst>
              <a:ext uri="{FF2B5EF4-FFF2-40B4-BE49-F238E27FC236}">
                <a16:creationId xmlns:a16="http://schemas.microsoft.com/office/drawing/2014/main" id="{D4A605A9-65B1-0A40-AD76-BD60DE3414D8}"/>
              </a:ext>
            </a:extLst>
          </p:cNvPr>
          <p:cNvCxnSpPr>
            <a:cxnSpLocks/>
          </p:cNvCxnSpPr>
          <p:nvPr userDrawn="1"/>
        </p:nvCxnSpPr>
        <p:spPr>
          <a:xfrm>
            <a:off x="6901496" y="2706280"/>
            <a:ext cx="1921827" cy="0"/>
          </a:xfrm>
          <a:prstGeom prst="line">
            <a:avLst/>
          </a:prstGeom>
          <a:ln w="3175">
            <a:solidFill>
              <a:schemeClr val="bg2"/>
            </a:solidFill>
          </a:ln>
        </p:spPr>
        <p:style>
          <a:lnRef idx="1">
            <a:schemeClr val="accent1"/>
          </a:lnRef>
          <a:fillRef idx="0">
            <a:schemeClr val="accent1"/>
          </a:fillRef>
          <a:effectRef idx="0">
            <a:schemeClr val="accent1"/>
          </a:effectRef>
          <a:fontRef idx="minor">
            <a:schemeClr val="tx1"/>
          </a:fontRef>
        </p:style>
      </p:cxnSp>
      <p:sp>
        <p:nvSpPr>
          <p:cNvPr id="30" name="Text Placeholder 10">
            <a:extLst>
              <a:ext uri="{FF2B5EF4-FFF2-40B4-BE49-F238E27FC236}">
                <a16:creationId xmlns:a16="http://schemas.microsoft.com/office/drawing/2014/main" id="{8C26CF2F-665F-7C4E-9AA5-EDDBF6238857}"/>
              </a:ext>
            </a:extLst>
          </p:cNvPr>
          <p:cNvSpPr>
            <a:spLocks noGrp="1"/>
          </p:cNvSpPr>
          <p:nvPr>
            <p:ph type="body" sz="quarter" idx="19"/>
          </p:nvPr>
        </p:nvSpPr>
        <p:spPr>
          <a:xfrm>
            <a:off x="6901444" y="2770095"/>
            <a:ext cx="1921827" cy="2028918"/>
          </a:xfrm>
        </p:spPr>
        <p:txBody>
          <a:bodyPr/>
          <a:lstStyle>
            <a:lvl1pPr>
              <a:defRPr>
                <a:solidFill>
                  <a:schemeClr val="bg1"/>
                </a:solidFill>
              </a:defRPr>
            </a:lvl1pPr>
            <a:lvl2pPr>
              <a:defRPr>
                <a:solidFill>
                  <a:schemeClr val="bg1"/>
                </a:solidFill>
              </a:defRPr>
            </a:lvl2pPr>
            <a:lvl3pPr>
              <a:defRPr>
                <a:solidFill>
                  <a:schemeClr val="bg1"/>
                </a:solidFill>
              </a:defRPr>
            </a:lvl3pPr>
          </a:lstStyle>
          <a:p>
            <a:pPr lvl="0"/>
            <a:r>
              <a:rPr lang="en-GB" dirty="0"/>
              <a:t>Click to edit Master text styles</a:t>
            </a:r>
          </a:p>
          <a:p>
            <a:pPr lvl="2"/>
            <a:r>
              <a:rPr lang="en-GB" dirty="0"/>
              <a:t>Third level</a:t>
            </a:r>
          </a:p>
        </p:txBody>
      </p:sp>
      <p:sp>
        <p:nvSpPr>
          <p:cNvPr id="34" name="Text Placeholder 10">
            <a:extLst>
              <a:ext uri="{FF2B5EF4-FFF2-40B4-BE49-F238E27FC236}">
                <a16:creationId xmlns:a16="http://schemas.microsoft.com/office/drawing/2014/main" id="{323BC2D5-D2F7-D842-832D-8CECEB792F58}"/>
              </a:ext>
            </a:extLst>
          </p:cNvPr>
          <p:cNvSpPr>
            <a:spLocks noGrp="1"/>
          </p:cNvSpPr>
          <p:nvPr>
            <p:ph type="body" sz="quarter" idx="20"/>
          </p:nvPr>
        </p:nvSpPr>
        <p:spPr>
          <a:xfrm>
            <a:off x="6901444" y="2121014"/>
            <a:ext cx="1921827" cy="464303"/>
          </a:xfrm>
        </p:spPr>
        <p:txBody>
          <a:bodyPr anchor="b"/>
          <a:lstStyle>
            <a:lvl1pPr>
              <a:defRPr>
                <a:solidFill>
                  <a:schemeClr val="bg1"/>
                </a:solidFill>
              </a:defRPr>
            </a:lvl1pPr>
            <a:lvl2pPr>
              <a:defRPr>
                <a:solidFill>
                  <a:schemeClr val="bg1"/>
                </a:solidFill>
              </a:defRPr>
            </a:lvl2pPr>
            <a:lvl3pPr>
              <a:defRPr>
                <a:solidFill>
                  <a:schemeClr val="bg1"/>
                </a:solidFill>
              </a:defRPr>
            </a:lvl3pPr>
          </a:lstStyle>
          <a:p>
            <a:pPr lvl="0"/>
            <a:r>
              <a:rPr lang="en-GB" dirty="0"/>
              <a:t>Click to edit Master text styles</a:t>
            </a:r>
          </a:p>
        </p:txBody>
      </p:sp>
      <p:cxnSp>
        <p:nvCxnSpPr>
          <p:cNvPr id="35" name="Straight Connector 34">
            <a:extLst>
              <a:ext uri="{FF2B5EF4-FFF2-40B4-BE49-F238E27FC236}">
                <a16:creationId xmlns:a16="http://schemas.microsoft.com/office/drawing/2014/main" id="{60BDEFE9-9E25-5146-A831-0262285812B4}"/>
              </a:ext>
            </a:extLst>
          </p:cNvPr>
          <p:cNvCxnSpPr>
            <a:cxnSpLocks/>
          </p:cNvCxnSpPr>
          <p:nvPr userDrawn="1"/>
        </p:nvCxnSpPr>
        <p:spPr>
          <a:xfrm>
            <a:off x="6901444" y="2121014"/>
            <a:ext cx="1921827" cy="0"/>
          </a:xfrm>
          <a:prstGeom prst="line">
            <a:avLst/>
          </a:prstGeom>
          <a:ln w="3175">
            <a:solidFill>
              <a:schemeClr val="bg2"/>
            </a:solidFill>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62157153-F099-6B48-8B93-F2F3A359D363}"/>
              </a:ext>
            </a:extLst>
          </p:cNvPr>
          <p:cNvSpPr txBox="1"/>
          <p:nvPr userDrawn="1"/>
        </p:nvSpPr>
        <p:spPr>
          <a:xfrm>
            <a:off x="6814195" y="798867"/>
            <a:ext cx="866267" cy="1446550"/>
          </a:xfrm>
          <a:prstGeom prst="rect">
            <a:avLst/>
          </a:prstGeom>
          <a:noFill/>
        </p:spPr>
        <p:txBody>
          <a:bodyPr wrap="square" rtlCol="0">
            <a:spAutoFit/>
          </a:bodyPr>
          <a:lstStyle/>
          <a:p>
            <a:pPr algn="l">
              <a:spcAft>
                <a:spcPts val="1100"/>
              </a:spcAft>
            </a:pPr>
            <a:r>
              <a:rPr lang="en-GB" sz="6000" b="1" dirty="0">
                <a:solidFill>
                  <a:schemeClr val="bg2"/>
                </a:solidFill>
                <a:latin typeface="Verdana" panose="020B0604030504040204" pitchFamily="34" charset="0"/>
                <a:ea typeface="Verdana" panose="020B0604030504040204" pitchFamily="34" charset="0"/>
                <a:cs typeface="Arial" panose="020B0604020202020204" pitchFamily="34" charset="0"/>
              </a:rPr>
              <a:t>4</a:t>
            </a:r>
            <a:r>
              <a:rPr lang="en-GB" sz="8800" b="1" dirty="0">
                <a:solidFill>
                  <a:schemeClr val="bg1"/>
                </a:solidFill>
                <a:latin typeface="Verdana" panose="020B0604030504040204" pitchFamily="34" charset="0"/>
                <a:ea typeface="Verdana" panose="020B0604030504040204" pitchFamily="34" charset="0"/>
                <a:cs typeface="Arial" panose="020B0604020202020204" pitchFamily="34" charset="0"/>
              </a:rPr>
              <a:t> </a:t>
            </a:r>
          </a:p>
        </p:txBody>
      </p:sp>
    </p:spTree>
    <p:extLst>
      <p:ext uri="{BB962C8B-B14F-4D97-AF65-F5344CB8AC3E}">
        <p14:creationId xmlns:p14="http://schemas.microsoft.com/office/powerpoint/2010/main" val="199664070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oints with image - 3">
    <p:spTree>
      <p:nvGrpSpPr>
        <p:cNvPr id="1" name=""/>
        <p:cNvGrpSpPr/>
        <p:nvPr/>
      </p:nvGrpSpPr>
      <p:grpSpPr>
        <a:xfrm>
          <a:off x="0" y="0"/>
          <a:ext cx="0" cy="0"/>
          <a:chOff x="0" y="0"/>
          <a:chExt cx="0" cy="0"/>
        </a:xfrm>
      </p:grpSpPr>
      <p:sp>
        <p:nvSpPr>
          <p:cNvPr id="7" name="Online Image Placeholder 6">
            <a:extLst>
              <a:ext uri="{FF2B5EF4-FFF2-40B4-BE49-F238E27FC236}">
                <a16:creationId xmlns:a16="http://schemas.microsoft.com/office/drawing/2014/main" id="{4F987913-48F3-9F4C-9025-AF09891A77F7}"/>
              </a:ext>
            </a:extLst>
          </p:cNvPr>
          <p:cNvSpPr>
            <a:spLocks noGrp="1" noChangeAspect="1"/>
          </p:cNvSpPr>
          <p:nvPr>
            <p:ph type="clipArt" sz="quarter" idx="10"/>
          </p:nvPr>
        </p:nvSpPr>
        <p:spPr>
          <a:xfrm>
            <a:off x="320729" y="1317812"/>
            <a:ext cx="2721008" cy="1253938"/>
          </a:xfrm>
        </p:spPr>
        <p:txBody>
          <a:bodyPr/>
          <a:lstStyle/>
          <a:p>
            <a:endParaRPr lang="en-US"/>
          </a:p>
        </p:txBody>
      </p:sp>
      <p:cxnSp>
        <p:nvCxnSpPr>
          <p:cNvPr id="8" name="Straight Connector 7">
            <a:extLst>
              <a:ext uri="{FF2B5EF4-FFF2-40B4-BE49-F238E27FC236}">
                <a16:creationId xmlns:a16="http://schemas.microsoft.com/office/drawing/2014/main" id="{E28ABB18-E538-0844-956D-153E2611856B}"/>
              </a:ext>
            </a:extLst>
          </p:cNvPr>
          <p:cNvCxnSpPr>
            <a:cxnSpLocks/>
          </p:cNvCxnSpPr>
          <p:nvPr userDrawn="1"/>
        </p:nvCxnSpPr>
        <p:spPr>
          <a:xfrm>
            <a:off x="320675" y="2706280"/>
            <a:ext cx="2721088"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 Placeholder 10">
            <a:extLst>
              <a:ext uri="{FF2B5EF4-FFF2-40B4-BE49-F238E27FC236}">
                <a16:creationId xmlns:a16="http://schemas.microsoft.com/office/drawing/2014/main" id="{7FF6FC90-AAD7-0A4C-AB6F-75F7DFCBDC82}"/>
              </a:ext>
            </a:extLst>
          </p:cNvPr>
          <p:cNvSpPr>
            <a:spLocks noGrp="1"/>
          </p:cNvSpPr>
          <p:nvPr>
            <p:ph type="body" sz="quarter" idx="11"/>
          </p:nvPr>
        </p:nvSpPr>
        <p:spPr>
          <a:xfrm>
            <a:off x="320623" y="2770095"/>
            <a:ext cx="2721088" cy="2028918"/>
          </a:xfrm>
        </p:spPr>
        <p:txBody>
          <a:bodyPr/>
          <a:lstStyle/>
          <a:p>
            <a:pPr lvl="0"/>
            <a:r>
              <a:rPr lang="en-GB" dirty="0"/>
              <a:t>Click to edit Master text styles</a:t>
            </a:r>
          </a:p>
          <a:p>
            <a:pPr lvl="1"/>
            <a:r>
              <a:rPr lang="en-GB" dirty="0"/>
              <a:t>Second level</a:t>
            </a:r>
          </a:p>
          <a:p>
            <a:pPr lvl="2"/>
            <a:r>
              <a:rPr lang="en-GB" dirty="0"/>
              <a:t>Third level</a:t>
            </a:r>
          </a:p>
        </p:txBody>
      </p:sp>
      <p:sp>
        <p:nvSpPr>
          <p:cNvPr id="17" name="Online Image Placeholder 6">
            <a:extLst>
              <a:ext uri="{FF2B5EF4-FFF2-40B4-BE49-F238E27FC236}">
                <a16:creationId xmlns:a16="http://schemas.microsoft.com/office/drawing/2014/main" id="{2C69D94D-9D28-4B42-B932-5DE82D52F871}"/>
              </a:ext>
            </a:extLst>
          </p:cNvPr>
          <p:cNvSpPr>
            <a:spLocks noGrp="1" noChangeAspect="1"/>
          </p:cNvSpPr>
          <p:nvPr>
            <p:ph type="clipArt" sz="quarter" idx="12"/>
          </p:nvPr>
        </p:nvSpPr>
        <p:spPr>
          <a:xfrm>
            <a:off x="3216336" y="1317812"/>
            <a:ext cx="2721008" cy="1253938"/>
          </a:xfrm>
        </p:spPr>
        <p:txBody>
          <a:bodyPr/>
          <a:lstStyle/>
          <a:p>
            <a:endParaRPr lang="en-US"/>
          </a:p>
        </p:txBody>
      </p:sp>
      <p:cxnSp>
        <p:nvCxnSpPr>
          <p:cNvPr id="18" name="Straight Connector 17">
            <a:extLst>
              <a:ext uri="{FF2B5EF4-FFF2-40B4-BE49-F238E27FC236}">
                <a16:creationId xmlns:a16="http://schemas.microsoft.com/office/drawing/2014/main" id="{CA0D2766-C96C-1249-97CE-CBB1666B44E7}"/>
              </a:ext>
            </a:extLst>
          </p:cNvPr>
          <p:cNvCxnSpPr>
            <a:cxnSpLocks/>
          </p:cNvCxnSpPr>
          <p:nvPr userDrawn="1"/>
        </p:nvCxnSpPr>
        <p:spPr>
          <a:xfrm>
            <a:off x="3216282" y="2706280"/>
            <a:ext cx="2721088"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 Placeholder 10">
            <a:extLst>
              <a:ext uri="{FF2B5EF4-FFF2-40B4-BE49-F238E27FC236}">
                <a16:creationId xmlns:a16="http://schemas.microsoft.com/office/drawing/2014/main" id="{1D9BED8A-68D8-014F-89B9-121124982378}"/>
              </a:ext>
            </a:extLst>
          </p:cNvPr>
          <p:cNvSpPr>
            <a:spLocks noGrp="1"/>
          </p:cNvSpPr>
          <p:nvPr>
            <p:ph type="body" sz="quarter" idx="13"/>
          </p:nvPr>
        </p:nvSpPr>
        <p:spPr>
          <a:xfrm>
            <a:off x="3216230" y="2770095"/>
            <a:ext cx="2721088" cy="2028918"/>
          </a:xfrm>
        </p:spPr>
        <p:txBody>
          <a:bodyPr/>
          <a:lstStyle/>
          <a:p>
            <a:pPr lvl="0"/>
            <a:r>
              <a:rPr lang="en-GB" dirty="0"/>
              <a:t>Click to edit Master text styles</a:t>
            </a:r>
          </a:p>
          <a:p>
            <a:pPr lvl="1"/>
            <a:r>
              <a:rPr lang="en-GB" dirty="0"/>
              <a:t>Second level</a:t>
            </a:r>
          </a:p>
          <a:p>
            <a:pPr lvl="2"/>
            <a:r>
              <a:rPr lang="en-GB" dirty="0"/>
              <a:t>Third level</a:t>
            </a:r>
          </a:p>
        </p:txBody>
      </p:sp>
      <p:sp>
        <p:nvSpPr>
          <p:cNvPr id="20" name="Online Image Placeholder 6">
            <a:extLst>
              <a:ext uri="{FF2B5EF4-FFF2-40B4-BE49-F238E27FC236}">
                <a16:creationId xmlns:a16="http://schemas.microsoft.com/office/drawing/2014/main" id="{29892BFC-0FFD-CB4C-BDD7-BA9EC43D62CA}"/>
              </a:ext>
            </a:extLst>
          </p:cNvPr>
          <p:cNvSpPr>
            <a:spLocks noGrp="1" noChangeAspect="1"/>
          </p:cNvSpPr>
          <p:nvPr>
            <p:ph type="clipArt" sz="quarter" idx="14"/>
          </p:nvPr>
        </p:nvSpPr>
        <p:spPr>
          <a:xfrm>
            <a:off x="6111936" y="1317812"/>
            <a:ext cx="2721008" cy="1253938"/>
          </a:xfrm>
        </p:spPr>
        <p:txBody>
          <a:bodyPr/>
          <a:lstStyle/>
          <a:p>
            <a:endParaRPr lang="en-US"/>
          </a:p>
        </p:txBody>
      </p:sp>
      <p:cxnSp>
        <p:nvCxnSpPr>
          <p:cNvPr id="21" name="Straight Connector 20">
            <a:extLst>
              <a:ext uri="{FF2B5EF4-FFF2-40B4-BE49-F238E27FC236}">
                <a16:creationId xmlns:a16="http://schemas.microsoft.com/office/drawing/2014/main" id="{D002BF16-AF1A-3040-815B-7A75EB2DBF45}"/>
              </a:ext>
            </a:extLst>
          </p:cNvPr>
          <p:cNvCxnSpPr>
            <a:cxnSpLocks/>
          </p:cNvCxnSpPr>
          <p:nvPr userDrawn="1"/>
        </p:nvCxnSpPr>
        <p:spPr>
          <a:xfrm>
            <a:off x="6111882" y="2706280"/>
            <a:ext cx="2721088"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 Placeholder 10">
            <a:extLst>
              <a:ext uri="{FF2B5EF4-FFF2-40B4-BE49-F238E27FC236}">
                <a16:creationId xmlns:a16="http://schemas.microsoft.com/office/drawing/2014/main" id="{25E65E70-2DCF-3B4C-A503-D92257FB3702}"/>
              </a:ext>
            </a:extLst>
          </p:cNvPr>
          <p:cNvSpPr>
            <a:spLocks noGrp="1"/>
          </p:cNvSpPr>
          <p:nvPr>
            <p:ph type="body" sz="quarter" idx="15"/>
          </p:nvPr>
        </p:nvSpPr>
        <p:spPr>
          <a:xfrm>
            <a:off x="6111830" y="2770095"/>
            <a:ext cx="2721088" cy="2028918"/>
          </a:xfrm>
        </p:spPr>
        <p:txBody>
          <a:bodyPr/>
          <a:lstStyle/>
          <a:p>
            <a:pPr lvl="0"/>
            <a:r>
              <a:rPr lang="en-GB" dirty="0"/>
              <a:t>Click to edit Master text styles</a:t>
            </a:r>
          </a:p>
          <a:p>
            <a:pPr lvl="1"/>
            <a:r>
              <a:rPr lang="en-GB" dirty="0"/>
              <a:t>Second level</a:t>
            </a:r>
          </a:p>
          <a:p>
            <a:pPr lvl="2"/>
            <a:r>
              <a:rPr lang="en-GB" dirty="0"/>
              <a:t>Third level</a:t>
            </a:r>
          </a:p>
        </p:txBody>
      </p:sp>
      <p:sp>
        <p:nvSpPr>
          <p:cNvPr id="26" name="Title 1">
            <a:extLst>
              <a:ext uri="{FF2B5EF4-FFF2-40B4-BE49-F238E27FC236}">
                <a16:creationId xmlns:a16="http://schemas.microsoft.com/office/drawing/2014/main" id="{FF8D98A9-B809-984C-BA90-462F1E7F3700}"/>
              </a:ext>
            </a:extLst>
          </p:cNvPr>
          <p:cNvSpPr>
            <a:spLocks noGrp="1"/>
          </p:cNvSpPr>
          <p:nvPr>
            <p:ph type="title"/>
          </p:nvPr>
        </p:nvSpPr>
        <p:spPr>
          <a:xfrm>
            <a:off x="345606" y="445505"/>
            <a:ext cx="3491103" cy="520765"/>
          </a:xfrm>
        </p:spPr>
        <p:txBody>
          <a:bodyPr/>
          <a:lstStyle>
            <a:lvl1pPr>
              <a:defRPr>
                <a:latin typeface="Verdana" pitchFamily="34" charset="0"/>
                <a:ea typeface="Verdana" pitchFamily="34" charset="0"/>
                <a:cs typeface="Verdana" pitchFamily="34" charset="0"/>
              </a:defRPr>
            </a:lvl1pPr>
          </a:lstStyle>
          <a:p>
            <a:r>
              <a:rPr lang="en-GB" dirty="0"/>
              <a:t>Click to edit Master title style</a:t>
            </a:r>
          </a:p>
        </p:txBody>
      </p:sp>
      <p:cxnSp>
        <p:nvCxnSpPr>
          <p:cNvPr id="27" name="Straight Connector 26">
            <a:extLst>
              <a:ext uri="{FF2B5EF4-FFF2-40B4-BE49-F238E27FC236}">
                <a16:creationId xmlns:a16="http://schemas.microsoft.com/office/drawing/2014/main" id="{B4CF31F8-33DE-6249-AD64-F92B62C438DD}"/>
              </a:ext>
            </a:extLst>
          </p:cNvPr>
          <p:cNvCxnSpPr/>
          <p:nvPr userDrawn="1"/>
        </p:nvCxnSpPr>
        <p:spPr>
          <a:xfrm>
            <a:off x="320729" y="1188564"/>
            <a:ext cx="8463281"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8249363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1_points with image - black 3">
    <p:bg>
      <p:bgPr>
        <a:solidFill>
          <a:schemeClr val="accent5"/>
        </a:solidFill>
        <a:effectLst/>
      </p:bgPr>
    </p:bg>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E28ABB18-E538-0844-956D-153E2611856B}"/>
              </a:ext>
            </a:extLst>
          </p:cNvPr>
          <p:cNvCxnSpPr>
            <a:cxnSpLocks/>
          </p:cNvCxnSpPr>
          <p:nvPr userDrawn="1"/>
        </p:nvCxnSpPr>
        <p:spPr>
          <a:xfrm>
            <a:off x="320675" y="2706280"/>
            <a:ext cx="2721088" cy="0"/>
          </a:xfrm>
          <a:prstGeom prst="line">
            <a:avLst/>
          </a:prstGeom>
          <a:ln w="3175">
            <a:solidFill>
              <a:schemeClr val="bg2"/>
            </a:solidFill>
          </a:ln>
        </p:spPr>
        <p:style>
          <a:lnRef idx="1">
            <a:schemeClr val="accent1"/>
          </a:lnRef>
          <a:fillRef idx="0">
            <a:schemeClr val="accent1"/>
          </a:fillRef>
          <a:effectRef idx="0">
            <a:schemeClr val="accent1"/>
          </a:effectRef>
          <a:fontRef idx="minor">
            <a:schemeClr val="tx1"/>
          </a:fontRef>
        </p:style>
      </p:cxnSp>
      <p:sp>
        <p:nvSpPr>
          <p:cNvPr id="11" name="Text Placeholder 10">
            <a:extLst>
              <a:ext uri="{FF2B5EF4-FFF2-40B4-BE49-F238E27FC236}">
                <a16:creationId xmlns:a16="http://schemas.microsoft.com/office/drawing/2014/main" id="{7FF6FC90-AAD7-0A4C-AB6F-75F7DFCBDC82}"/>
              </a:ext>
            </a:extLst>
          </p:cNvPr>
          <p:cNvSpPr>
            <a:spLocks noGrp="1"/>
          </p:cNvSpPr>
          <p:nvPr>
            <p:ph type="body" sz="quarter" idx="11"/>
          </p:nvPr>
        </p:nvSpPr>
        <p:spPr>
          <a:xfrm>
            <a:off x="320623" y="2770095"/>
            <a:ext cx="2721088" cy="2028918"/>
          </a:xfrm>
        </p:spPr>
        <p:txBody>
          <a:bodyPr/>
          <a:lstStyle>
            <a:lvl1pPr>
              <a:defRPr b="0">
                <a:solidFill>
                  <a:schemeClr val="bg1"/>
                </a:solidFill>
              </a:defRPr>
            </a:lvl1pPr>
            <a:lvl2pPr>
              <a:defRPr>
                <a:solidFill>
                  <a:schemeClr val="bg1"/>
                </a:solidFill>
              </a:defRPr>
            </a:lvl2pPr>
            <a:lvl3pPr>
              <a:defRPr>
                <a:solidFill>
                  <a:schemeClr val="bg1"/>
                </a:solidFill>
              </a:defRPr>
            </a:lvl3pPr>
          </a:lstStyle>
          <a:p>
            <a:pPr lvl="0"/>
            <a:r>
              <a:rPr lang="en-GB" dirty="0"/>
              <a:t>Click to edit Master text styles</a:t>
            </a:r>
          </a:p>
          <a:p>
            <a:pPr lvl="2"/>
            <a:r>
              <a:rPr lang="en-GB" dirty="0"/>
              <a:t>Third level</a:t>
            </a:r>
          </a:p>
        </p:txBody>
      </p:sp>
      <p:cxnSp>
        <p:nvCxnSpPr>
          <p:cNvPr id="18" name="Straight Connector 17">
            <a:extLst>
              <a:ext uri="{FF2B5EF4-FFF2-40B4-BE49-F238E27FC236}">
                <a16:creationId xmlns:a16="http://schemas.microsoft.com/office/drawing/2014/main" id="{CA0D2766-C96C-1249-97CE-CBB1666B44E7}"/>
              </a:ext>
            </a:extLst>
          </p:cNvPr>
          <p:cNvCxnSpPr>
            <a:cxnSpLocks/>
          </p:cNvCxnSpPr>
          <p:nvPr userDrawn="1"/>
        </p:nvCxnSpPr>
        <p:spPr>
          <a:xfrm>
            <a:off x="3216282" y="2706280"/>
            <a:ext cx="2721088" cy="0"/>
          </a:xfrm>
          <a:prstGeom prst="line">
            <a:avLst/>
          </a:prstGeom>
          <a:ln w="3175">
            <a:solidFill>
              <a:schemeClr val="bg2"/>
            </a:solidFill>
          </a:ln>
        </p:spPr>
        <p:style>
          <a:lnRef idx="1">
            <a:schemeClr val="accent1"/>
          </a:lnRef>
          <a:fillRef idx="0">
            <a:schemeClr val="accent1"/>
          </a:fillRef>
          <a:effectRef idx="0">
            <a:schemeClr val="accent1"/>
          </a:effectRef>
          <a:fontRef idx="minor">
            <a:schemeClr val="tx1"/>
          </a:fontRef>
        </p:style>
      </p:cxnSp>
      <p:sp>
        <p:nvSpPr>
          <p:cNvPr id="19" name="Text Placeholder 10">
            <a:extLst>
              <a:ext uri="{FF2B5EF4-FFF2-40B4-BE49-F238E27FC236}">
                <a16:creationId xmlns:a16="http://schemas.microsoft.com/office/drawing/2014/main" id="{1D9BED8A-68D8-014F-89B9-121124982378}"/>
              </a:ext>
            </a:extLst>
          </p:cNvPr>
          <p:cNvSpPr>
            <a:spLocks noGrp="1"/>
          </p:cNvSpPr>
          <p:nvPr>
            <p:ph type="body" sz="quarter" idx="13"/>
          </p:nvPr>
        </p:nvSpPr>
        <p:spPr>
          <a:xfrm>
            <a:off x="3216230" y="2770095"/>
            <a:ext cx="2721088" cy="2028918"/>
          </a:xfrm>
        </p:spPr>
        <p:txBody>
          <a:bodyPr/>
          <a:lstStyle>
            <a:lvl1pPr>
              <a:defRPr b="0">
                <a:solidFill>
                  <a:schemeClr val="bg1"/>
                </a:solidFill>
              </a:defRPr>
            </a:lvl1pPr>
            <a:lvl2pPr>
              <a:defRPr>
                <a:solidFill>
                  <a:schemeClr val="bg1"/>
                </a:solidFill>
              </a:defRPr>
            </a:lvl2pPr>
            <a:lvl3pPr>
              <a:defRPr>
                <a:solidFill>
                  <a:schemeClr val="bg1"/>
                </a:solidFill>
              </a:defRPr>
            </a:lvl3pPr>
          </a:lstStyle>
          <a:p>
            <a:pPr lvl="0"/>
            <a:r>
              <a:rPr lang="en-GB" dirty="0"/>
              <a:t>Click to edit Master text styles</a:t>
            </a:r>
          </a:p>
          <a:p>
            <a:pPr lvl="2"/>
            <a:r>
              <a:rPr lang="en-GB" dirty="0"/>
              <a:t>Third level</a:t>
            </a:r>
          </a:p>
        </p:txBody>
      </p:sp>
      <p:cxnSp>
        <p:nvCxnSpPr>
          <p:cNvPr id="21" name="Straight Connector 20">
            <a:extLst>
              <a:ext uri="{FF2B5EF4-FFF2-40B4-BE49-F238E27FC236}">
                <a16:creationId xmlns:a16="http://schemas.microsoft.com/office/drawing/2014/main" id="{D002BF16-AF1A-3040-815B-7A75EB2DBF45}"/>
              </a:ext>
            </a:extLst>
          </p:cNvPr>
          <p:cNvCxnSpPr>
            <a:cxnSpLocks/>
          </p:cNvCxnSpPr>
          <p:nvPr userDrawn="1"/>
        </p:nvCxnSpPr>
        <p:spPr>
          <a:xfrm>
            <a:off x="6111882" y="2706280"/>
            <a:ext cx="2721088" cy="0"/>
          </a:xfrm>
          <a:prstGeom prst="line">
            <a:avLst/>
          </a:prstGeom>
          <a:ln w="3175">
            <a:solidFill>
              <a:schemeClr val="bg2"/>
            </a:solidFill>
          </a:ln>
        </p:spPr>
        <p:style>
          <a:lnRef idx="1">
            <a:schemeClr val="accent1"/>
          </a:lnRef>
          <a:fillRef idx="0">
            <a:schemeClr val="accent1"/>
          </a:fillRef>
          <a:effectRef idx="0">
            <a:schemeClr val="accent1"/>
          </a:effectRef>
          <a:fontRef idx="minor">
            <a:schemeClr val="tx1"/>
          </a:fontRef>
        </p:style>
      </p:cxnSp>
      <p:sp>
        <p:nvSpPr>
          <p:cNvPr id="22" name="Text Placeholder 10">
            <a:extLst>
              <a:ext uri="{FF2B5EF4-FFF2-40B4-BE49-F238E27FC236}">
                <a16:creationId xmlns:a16="http://schemas.microsoft.com/office/drawing/2014/main" id="{25E65E70-2DCF-3B4C-A503-D92257FB3702}"/>
              </a:ext>
            </a:extLst>
          </p:cNvPr>
          <p:cNvSpPr>
            <a:spLocks noGrp="1"/>
          </p:cNvSpPr>
          <p:nvPr>
            <p:ph type="body" sz="quarter" idx="15"/>
          </p:nvPr>
        </p:nvSpPr>
        <p:spPr>
          <a:xfrm>
            <a:off x="6111830" y="2770095"/>
            <a:ext cx="2721088" cy="2028918"/>
          </a:xfrm>
        </p:spPr>
        <p:txBody>
          <a:bodyPr/>
          <a:lstStyle>
            <a:lvl1pPr>
              <a:defRPr b="0">
                <a:solidFill>
                  <a:schemeClr val="bg1"/>
                </a:solidFill>
              </a:defRPr>
            </a:lvl1pPr>
            <a:lvl2pPr>
              <a:defRPr>
                <a:solidFill>
                  <a:schemeClr val="bg1"/>
                </a:solidFill>
              </a:defRPr>
            </a:lvl2pPr>
            <a:lvl3pPr>
              <a:defRPr>
                <a:solidFill>
                  <a:schemeClr val="bg1"/>
                </a:solidFill>
              </a:defRPr>
            </a:lvl3pPr>
          </a:lstStyle>
          <a:p>
            <a:pPr lvl="0"/>
            <a:r>
              <a:rPr lang="en-GB" dirty="0"/>
              <a:t>Click to edit Master text styles</a:t>
            </a:r>
          </a:p>
          <a:p>
            <a:pPr lvl="2"/>
            <a:r>
              <a:rPr lang="en-GB" dirty="0"/>
              <a:t>Third level</a:t>
            </a:r>
          </a:p>
        </p:txBody>
      </p:sp>
      <p:cxnSp>
        <p:nvCxnSpPr>
          <p:cNvPr id="27" name="Straight Connector 26">
            <a:extLst>
              <a:ext uri="{FF2B5EF4-FFF2-40B4-BE49-F238E27FC236}">
                <a16:creationId xmlns:a16="http://schemas.microsoft.com/office/drawing/2014/main" id="{B4CF31F8-33DE-6249-AD64-F92B62C438DD}"/>
              </a:ext>
            </a:extLst>
          </p:cNvPr>
          <p:cNvCxnSpPr/>
          <p:nvPr userDrawn="1"/>
        </p:nvCxnSpPr>
        <p:spPr>
          <a:xfrm>
            <a:off x="320729" y="1188564"/>
            <a:ext cx="8463281"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65271959-0609-9946-B624-6A7A32DA04B9}"/>
              </a:ext>
            </a:extLst>
          </p:cNvPr>
          <p:cNvPicPr>
            <a:picLocks noChangeAspect="1"/>
          </p:cNvPicPr>
          <p:nvPr userDrawn="1"/>
        </p:nvPicPr>
        <p:blipFill>
          <a:blip r:embed="rId2"/>
          <a:stretch>
            <a:fillRect/>
          </a:stretch>
        </p:blipFill>
        <p:spPr>
          <a:xfrm>
            <a:off x="4129876" y="262999"/>
            <a:ext cx="670724" cy="673094"/>
          </a:xfrm>
          <a:prstGeom prst="rect">
            <a:avLst/>
          </a:prstGeom>
        </p:spPr>
      </p:pic>
      <p:sp>
        <p:nvSpPr>
          <p:cNvPr id="15" name="Text Placeholder 10">
            <a:extLst>
              <a:ext uri="{FF2B5EF4-FFF2-40B4-BE49-F238E27FC236}">
                <a16:creationId xmlns:a16="http://schemas.microsoft.com/office/drawing/2014/main" id="{72C26CDC-7D92-7649-A602-0D005DA86883}"/>
              </a:ext>
            </a:extLst>
          </p:cNvPr>
          <p:cNvSpPr>
            <a:spLocks noGrp="1"/>
          </p:cNvSpPr>
          <p:nvPr>
            <p:ph type="body" sz="quarter" idx="16"/>
          </p:nvPr>
        </p:nvSpPr>
        <p:spPr>
          <a:xfrm>
            <a:off x="320623" y="2121014"/>
            <a:ext cx="2721088" cy="464303"/>
          </a:xfrm>
        </p:spPr>
        <p:txBody>
          <a:bodyPr anchor="b"/>
          <a:lstStyle>
            <a:lvl1pPr>
              <a:defRPr>
                <a:solidFill>
                  <a:schemeClr val="bg1"/>
                </a:solidFill>
              </a:defRPr>
            </a:lvl1pPr>
            <a:lvl2pPr>
              <a:defRPr>
                <a:solidFill>
                  <a:schemeClr val="bg1"/>
                </a:solidFill>
              </a:defRPr>
            </a:lvl2pPr>
            <a:lvl3pPr>
              <a:defRPr>
                <a:solidFill>
                  <a:schemeClr val="bg1"/>
                </a:solidFill>
              </a:defRPr>
            </a:lvl3pPr>
          </a:lstStyle>
          <a:p>
            <a:pPr lvl="0"/>
            <a:r>
              <a:rPr lang="en-GB" dirty="0"/>
              <a:t>Click to edit Master text styles</a:t>
            </a:r>
          </a:p>
        </p:txBody>
      </p:sp>
      <p:sp>
        <p:nvSpPr>
          <p:cNvPr id="16" name="Text Placeholder 10">
            <a:extLst>
              <a:ext uri="{FF2B5EF4-FFF2-40B4-BE49-F238E27FC236}">
                <a16:creationId xmlns:a16="http://schemas.microsoft.com/office/drawing/2014/main" id="{5CE85BC5-F362-7541-A7E8-4D1ADBE22A76}"/>
              </a:ext>
            </a:extLst>
          </p:cNvPr>
          <p:cNvSpPr>
            <a:spLocks noGrp="1"/>
          </p:cNvSpPr>
          <p:nvPr>
            <p:ph type="body" sz="quarter" idx="17"/>
          </p:nvPr>
        </p:nvSpPr>
        <p:spPr>
          <a:xfrm>
            <a:off x="3216230" y="2121014"/>
            <a:ext cx="2721088" cy="464303"/>
          </a:xfrm>
        </p:spPr>
        <p:txBody>
          <a:bodyPr anchor="b"/>
          <a:lstStyle>
            <a:lvl1pPr>
              <a:defRPr>
                <a:solidFill>
                  <a:schemeClr val="bg1"/>
                </a:solidFill>
              </a:defRPr>
            </a:lvl1pPr>
            <a:lvl2pPr>
              <a:defRPr>
                <a:solidFill>
                  <a:schemeClr val="bg1"/>
                </a:solidFill>
              </a:defRPr>
            </a:lvl2pPr>
            <a:lvl3pPr>
              <a:defRPr>
                <a:solidFill>
                  <a:schemeClr val="bg1"/>
                </a:solidFill>
              </a:defRPr>
            </a:lvl3pPr>
          </a:lstStyle>
          <a:p>
            <a:pPr lvl="0"/>
            <a:r>
              <a:rPr lang="en-GB" dirty="0"/>
              <a:t>Click to edit Master text styles</a:t>
            </a:r>
          </a:p>
        </p:txBody>
      </p:sp>
      <p:sp>
        <p:nvSpPr>
          <p:cNvPr id="23" name="Text Placeholder 10">
            <a:extLst>
              <a:ext uri="{FF2B5EF4-FFF2-40B4-BE49-F238E27FC236}">
                <a16:creationId xmlns:a16="http://schemas.microsoft.com/office/drawing/2014/main" id="{76FF3164-03DE-7B41-AED5-CD3D57132EBB}"/>
              </a:ext>
            </a:extLst>
          </p:cNvPr>
          <p:cNvSpPr>
            <a:spLocks noGrp="1"/>
          </p:cNvSpPr>
          <p:nvPr>
            <p:ph type="body" sz="quarter" idx="18"/>
          </p:nvPr>
        </p:nvSpPr>
        <p:spPr>
          <a:xfrm>
            <a:off x="6111830" y="2121014"/>
            <a:ext cx="2721088" cy="464303"/>
          </a:xfrm>
        </p:spPr>
        <p:txBody>
          <a:bodyPr anchor="b"/>
          <a:lstStyle>
            <a:lvl1pPr>
              <a:defRPr>
                <a:solidFill>
                  <a:schemeClr val="bg1"/>
                </a:solidFill>
              </a:defRPr>
            </a:lvl1pPr>
            <a:lvl2pPr>
              <a:defRPr>
                <a:solidFill>
                  <a:schemeClr val="bg1"/>
                </a:solidFill>
              </a:defRPr>
            </a:lvl2pPr>
            <a:lvl3pPr>
              <a:defRPr>
                <a:solidFill>
                  <a:schemeClr val="bg1"/>
                </a:solidFill>
              </a:defRPr>
            </a:lvl3pPr>
          </a:lstStyle>
          <a:p>
            <a:pPr lvl="0"/>
            <a:r>
              <a:rPr lang="en-GB" dirty="0"/>
              <a:t>Click to edit Master text styles</a:t>
            </a:r>
          </a:p>
        </p:txBody>
      </p:sp>
      <p:cxnSp>
        <p:nvCxnSpPr>
          <p:cNvPr id="24" name="Straight Connector 23">
            <a:extLst>
              <a:ext uri="{FF2B5EF4-FFF2-40B4-BE49-F238E27FC236}">
                <a16:creationId xmlns:a16="http://schemas.microsoft.com/office/drawing/2014/main" id="{2D1846D1-E49C-BD45-BA15-4B93F136C164}"/>
              </a:ext>
            </a:extLst>
          </p:cNvPr>
          <p:cNvCxnSpPr>
            <a:cxnSpLocks/>
          </p:cNvCxnSpPr>
          <p:nvPr userDrawn="1"/>
        </p:nvCxnSpPr>
        <p:spPr>
          <a:xfrm>
            <a:off x="320623" y="2121014"/>
            <a:ext cx="2721088" cy="0"/>
          </a:xfrm>
          <a:prstGeom prst="line">
            <a:avLst/>
          </a:prstGeom>
          <a:ln w="3175">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2D9CD398-CCE4-A744-99C0-6464396A185B}"/>
              </a:ext>
            </a:extLst>
          </p:cNvPr>
          <p:cNvCxnSpPr>
            <a:cxnSpLocks/>
          </p:cNvCxnSpPr>
          <p:nvPr userDrawn="1"/>
        </p:nvCxnSpPr>
        <p:spPr>
          <a:xfrm>
            <a:off x="3216230" y="2121014"/>
            <a:ext cx="2721088" cy="0"/>
          </a:xfrm>
          <a:prstGeom prst="line">
            <a:avLst/>
          </a:prstGeom>
          <a:ln w="3175">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1534B58B-2F7E-C847-AA76-C0E076CE04BD}"/>
              </a:ext>
            </a:extLst>
          </p:cNvPr>
          <p:cNvCxnSpPr>
            <a:cxnSpLocks/>
          </p:cNvCxnSpPr>
          <p:nvPr userDrawn="1"/>
        </p:nvCxnSpPr>
        <p:spPr>
          <a:xfrm>
            <a:off x="6111830" y="2121014"/>
            <a:ext cx="2721088" cy="0"/>
          </a:xfrm>
          <a:prstGeom prst="line">
            <a:avLst/>
          </a:prstGeom>
          <a:ln w="3175">
            <a:solidFill>
              <a:schemeClr val="bg2"/>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F33474C5-942D-D147-9920-1E6AFCCED2E9}"/>
              </a:ext>
            </a:extLst>
          </p:cNvPr>
          <p:cNvSpPr txBox="1"/>
          <p:nvPr userDrawn="1"/>
        </p:nvSpPr>
        <p:spPr>
          <a:xfrm>
            <a:off x="146104" y="798867"/>
            <a:ext cx="866267" cy="1446550"/>
          </a:xfrm>
          <a:prstGeom prst="rect">
            <a:avLst/>
          </a:prstGeom>
          <a:noFill/>
        </p:spPr>
        <p:txBody>
          <a:bodyPr wrap="square" rtlCol="0">
            <a:spAutoFit/>
          </a:bodyPr>
          <a:lstStyle/>
          <a:p>
            <a:pPr algn="l">
              <a:spcAft>
                <a:spcPts val="1100"/>
              </a:spcAft>
            </a:pPr>
            <a:r>
              <a:rPr lang="en-GB" sz="6000" b="1" dirty="0">
                <a:solidFill>
                  <a:schemeClr val="bg2"/>
                </a:solidFill>
                <a:latin typeface="Verdana" panose="020B0604030504040204" pitchFamily="34" charset="0"/>
                <a:ea typeface="Verdana" panose="020B0604030504040204" pitchFamily="34" charset="0"/>
                <a:cs typeface="Arial" panose="020B0604020202020204" pitchFamily="34" charset="0"/>
              </a:rPr>
              <a:t>1</a:t>
            </a:r>
            <a:r>
              <a:rPr lang="en-GB" sz="8800" b="1" dirty="0">
                <a:solidFill>
                  <a:schemeClr val="bg1"/>
                </a:solidFill>
                <a:latin typeface="Verdana" panose="020B0604030504040204" pitchFamily="34" charset="0"/>
                <a:ea typeface="Verdana" panose="020B0604030504040204" pitchFamily="34" charset="0"/>
                <a:cs typeface="Arial" panose="020B0604020202020204" pitchFamily="34" charset="0"/>
              </a:rPr>
              <a:t> </a:t>
            </a:r>
          </a:p>
        </p:txBody>
      </p:sp>
      <p:sp>
        <p:nvSpPr>
          <p:cNvPr id="32" name="TextBox 31">
            <a:extLst>
              <a:ext uri="{FF2B5EF4-FFF2-40B4-BE49-F238E27FC236}">
                <a16:creationId xmlns:a16="http://schemas.microsoft.com/office/drawing/2014/main" id="{FCBDADC5-FDC2-C646-ADCA-1F1471E95E46}"/>
              </a:ext>
            </a:extLst>
          </p:cNvPr>
          <p:cNvSpPr txBox="1"/>
          <p:nvPr userDrawn="1"/>
        </p:nvSpPr>
        <p:spPr>
          <a:xfrm>
            <a:off x="3128967" y="798867"/>
            <a:ext cx="866267" cy="1446550"/>
          </a:xfrm>
          <a:prstGeom prst="rect">
            <a:avLst/>
          </a:prstGeom>
          <a:noFill/>
        </p:spPr>
        <p:txBody>
          <a:bodyPr wrap="square" rtlCol="0">
            <a:spAutoFit/>
          </a:bodyPr>
          <a:lstStyle/>
          <a:p>
            <a:pPr algn="l">
              <a:spcAft>
                <a:spcPts val="1100"/>
              </a:spcAft>
            </a:pPr>
            <a:r>
              <a:rPr lang="en-GB" sz="6000" b="1" dirty="0">
                <a:solidFill>
                  <a:schemeClr val="bg2"/>
                </a:solidFill>
                <a:latin typeface="Verdana" panose="020B0604030504040204" pitchFamily="34" charset="0"/>
                <a:ea typeface="Verdana" panose="020B0604030504040204" pitchFamily="34" charset="0"/>
                <a:cs typeface="Arial" panose="020B0604020202020204" pitchFamily="34" charset="0"/>
              </a:rPr>
              <a:t>2</a:t>
            </a:r>
            <a:r>
              <a:rPr lang="en-GB" sz="8800" b="1" dirty="0">
                <a:solidFill>
                  <a:schemeClr val="bg1"/>
                </a:solidFill>
                <a:latin typeface="Verdana" panose="020B0604030504040204" pitchFamily="34" charset="0"/>
                <a:ea typeface="Verdana" panose="020B0604030504040204" pitchFamily="34" charset="0"/>
                <a:cs typeface="Arial" panose="020B0604020202020204" pitchFamily="34" charset="0"/>
              </a:rPr>
              <a:t> </a:t>
            </a:r>
          </a:p>
        </p:txBody>
      </p:sp>
      <p:sp>
        <p:nvSpPr>
          <p:cNvPr id="33" name="TextBox 32">
            <a:extLst>
              <a:ext uri="{FF2B5EF4-FFF2-40B4-BE49-F238E27FC236}">
                <a16:creationId xmlns:a16="http://schemas.microsoft.com/office/drawing/2014/main" id="{A19538DD-3D04-2741-BFDD-B2F58AA61CE1}"/>
              </a:ext>
            </a:extLst>
          </p:cNvPr>
          <p:cNvSpPr txBox="1"/>
          <p:nvPr userDrawn="1"/>
        </p:nvSpPr>
        <p:spPr>
          <a:xfrm>
            <a:off x="6024581" y="798867"/>
            <a:ext cx="866267" cy="1446550"/>
          </a:xfrm>
          <a:prstGeom prst="rect">
            <a:avLst/>
          </a:prstGeom>
          <a:noFill/>
        </p:spPr>
        <p:txBody>
          <a:bodyPr wrap="square" rtlCol="0">
            <a:spAutoFit/>
          </a:bodyPr>
          <a:lstStyle/>
          <a:p>
            <a:pPr algn="l">
              <a:spcAft>
                <a:spcPts val="1100"/>
              </a:spcAft>
            </a:pPr>
            <a:r>
              <a:rPr lang="en-GB" sz="6000" b="1" dirty="0">
                <a:solidFill>
                  <a:schemeClr val="bg2"/>
                </a:solidFill>
                <a:latin typeface="Verdana" panose="020B0604030504040204" pitchFamily="34" charset="0"/>
                <a:ea typeface="Verdana" panose="020B0604030504040204" pitchFamily="34" charset="0"/>
                <a:cs typeface="Arial" panose="020B0604020202020204" pitchFamily="34" charset="0"/>
              </a:rPr>
              <a:t>3</a:t>
            </a:r>
            <a:r>
              <a:rPr lang="en-GB" sz="8800" b="1" dirty="0">
                <a:solidFill>
                  <a:schemeClr val="bg1"/>
                </a:solidFill>
                <a:latin typeface="Verdana" panose="020B0604030504040204" pitchFamily="34" charset="0"/>
                <a:ea typeface="Verdana" panose="020B0604030504040204" pitchFamily="34" charset="0"/>
                <a:cs typeface="Arial" panose="020B0604020202020204" pitchFamily="34" charset="0"/>
              </a:rPr>
              <a:t> </a:t>
            </a:r>
          </a:p>
        </p:txBody>
      </p:sp>
    </p:spTree>
    <p:extLst>
      <p:ext uri="{BB962C8B-B14F-4D97-AF65-F5344CB8AC3E}">
        <p14:creationId xmlns:p14="http://schemas.microsoft.com/office/powerpoint/2010/main" val="253219275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points with image - 2">
    <p:spTree>
      <p:nvGrpSpPr>
        <p:cNvPr id="1" name=""/>
        <p:cNvGrpSpPr/>
        <p:nvPr/>
      </p:nvGrpSpPr>
      <p:grpSpPr>
        <a:xfrm>
          <a:off x="0" y="0"/>
          <a:ext cx="0" cy="0"/>
          <a:chOff x="0" y="0"/>
          <a:chExt cx="0" cy="0"/>
        </a:xfrm>
      </p:grpSpPr>
      <p:sp>
        <p:nvSpPr>
          <p:cNvPr id="7" name="Online Image Placeholder 6">
            <a:extLst>
              <a:ext uri="{FF2B5EF4-FFF2-40B4-BE49-F238E27FC236}">
                <a16:creationId xmlns:a16="http://schemas.microsoft.com/office/drawing/2014/main" id="{4F987913-48F3-9F4C-9025-AF09891A77F7}"/>
              </a:ext>
            </a:extLst>
          </p:cNvPr>
          <p:cNvSpPr>
            <a:spLocks noGrp="1" noChangeAspect="1"/>
          </p:cNvSpPr>
          <p:nvPr>
            <p:ph type="clipArt" sz="quarter" idx="10"/>
          </p:nvPr>
        </p:nvSpPr>
        <p:spPr>
          <a:xfrm>
            <a:off x="320728" y="1317812"/>
            <a:ext cx="4069060" cy="1253938"/>
          </a:xfrm>
        </p:spPr>
        <p:txBody>
          <a:bodyPr/>
          <a:lstStyle/>
          <a:p>
            <a:endParaRPr lang="en-US"/>
          </a:p>
        </p:txBody>
      </p:sp>
      <p:cxnSp>
        <p:nvCxnSpPr>
          <p:cNvPr id="8" name="Straight Connector 7">
            <a:extLst>
              <a:ext uri="{FF2B5EF4-FFF2-40B4-BE49-F238E27FC236}">
                <a16:creationId xmlns:a16="http://schemas.microsoft.com/office/drawing/2014/main" id="{E28ABB18-E538-0844-956D-153E2611856B}"/>
              </a:ext>
            </a:extLst>
          </p:cNvPr>
          <p:cNvCxnSpPr>
            <a:cxnSpLocks/>
          </p:cNvCxnSpPr>
          <p:nvPr userDrawn="1"/>
        </p:nvCxnSpPr>
        <p:spPr>
          <a:xfrm>
            <a:off x="320675" y="2706280"/>
            <a:ext cx="4069180"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 Placeholder 10">
            <a:extLst>
              <a:ext uri="{FF2B5EF4-FFF2-40B4-BE49-F238E27FC236}">
                <a16:creationId xmlns:a16="http://schemas.microsoft.com/office/drawing/2014/main" id="{7FF6FC90-AAD7-0A4C-AB6F-75F7DFCBDC82}"/>
              </a:ext>
            </a:extLst>
          </p:cNvPr>
          <p:cNvSpPr>
            <a:spLocks noGrp="1"/>
          </p:cNvSpPr>
          <p:nvPr>
            <p:ph type="body" sz="quarter" idx="11"/>
          </p:nvPr>
        </p:nvSpPr>
        <p:spPr>
          <a:xfrm>
            <a:off x="320623" y="2770095"/>
            <a:ext cx="4069180" cy="2028918"/>
          </a:xfrm>
        </p:spPr>
        <p:txBody>
          <a:bodyPr/>
          <a:lstStyle/>
          <a:p>
            <a:pPr lvl="0"/>
            <a:r>
              <a:rPr lang="en-GB" dirty="0"/>
              <a:t>Click to edit Master text styles</a:t>
            </a:r>
          </a:p>
          <a:p>
            <a:pPr lvl="1"/>
            <a:r>
              <a:rPr lang="en-GB" dirty="0"/>
              <a:t>Second level</a:t>
            </a:r>
          </a:p>
          <a:p>
            <a:pPr lvl="2"/>
            <a:r>
              <a:rPr lang="en-GB" dirty="0"/>
              <a:t>Third level</a:t>
            </a:r>
          </a:p>
        </p:txBody>
      </p:sp>
      <p:sp>
        <p:nvSpPr>
          <p:cNvPr id="17" name="Online Image Placeholder 6">
            <a:extLst>
              <a:ext uri="{FF2B5EF4-FFF2-40B4-BE49-F238E27FC236}">
                <a16:creationId xmlns:a16="http://schemas.microsoft.com/office/drawing/2014/main" id="{2C69D94D-9D28-4B42-B932-5DE82D52F871}"/>
              </a:ext>
            </a:extLst>
          </p:cNvPr>
          <p:cNvSpPr>
            <a:spLocks noGrp="1" noChangeAspect="1"/>
          </p:cNvSpPr>
          <p:nvPr>
            <p:ph type="clipArt" sz="quarter" idx="12"/>
          </p:nvPr>
        </p:nvSpPr>
        <p:spPr>
          <a:xfrm>
            <a:off x="4714935" y="1317812"/>
            <a:ext cx="4069060" cy="1253938"/>
          </a:xfrm>
        </p:spPr>
        <p:txBody>
          <a:bodyPr/>
          <a:lstStyle/>
          <a:p>
            <a:endParaRPr lang="en-US"/>
          </a:p>
        </p:txBody>
      </p:sp>
      <p:cxnSp>
        <p:nvCxnSpPr>
          <p:cNvPr id="18" name="Straight Connector 17">
            <a:extLst>
              <a:ext uri="{FF2B5EF4-FFF2-40B4-BE49-F238E27FC236}">
                <a16:creationId xmlns:a16="http://schemas.microsoft.com/office/drawing/2014/main" id="{CA0D2766-C96C-1249-97CE-CBB1666B44E7}"/>
              </a:ext>
            </a:extLst>
          </p:cNvPr>
          <p:cNvCxnSpPr>
            <a:cxnSpLocks/>
          </p:cNvCxnSpPr>
          <p:nvPr userDrawn="1"/>
        </p:nvCxnSpPr>
        <p:spPr>
          <a:xfrm>
            <a:off x="4714882" y="2706280"/>
            <a:ext cx="4069180"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 Placeholder 10">
            <a:extLst>
              <a:ext uri="{FF2B5EF4-FFF2-40B4-BE49-F238E27FC236}">
                <a16:creationId xmlns:a16="http://schemas.microsoft.com/office/drawing/2014/main" id="{1D9BED8A-68D8-014F-89B9-121124982378}"/>
              </a:ext>
            </a:extLst>
          </p:cNvPr>
          <p:cNvSpPr>
            <a:spLocks noGrp="1"/>
          </p:cNvSpPr>
          <p:nvPr>
            <p:ph type="body" sz="quarter" idx="13"/>
          </p:nvPr>
        </p:nvSpPr>
        <p:spPr>
          <a:xfrm>
            <a:off x="4714830" y="2770095"/>
            <a:ext cx="4069180" cy="2028918"/>
          </a:xfrm>
        </p:spPr>
        <p:txBody>
          <a:bodyPr/>
          <a:lstStyle/>
          <a:p>
            <a:pPr lvl="0"/>
            <a:r>
              <a:rPr lang="en-GB" dirty="0"/>
              <a:t>Click to edit Master text styles</a:t>
            </a:r>
          </a:p>
          <a:p>
            <a:pPr lvl="1"/>
            <a:r>
              <a:rPr lang="en-GB" dirty="0"/>
              <a:t>Second level</a:t>
            </a:r>
          </a:p>
          <a:p>
            <a:pPr lvl="2"/>
            <a:r>
              <a:rPr lang="en-GB" dirty="0"/>
              <a:t>Third level</a:t>
            </a:r>
          </a:p>
        </p:txBody>
      </p:sp>
      <p:sp>
        <p:nvSpPr>
          <p:cNvPr id="26" name="Title 1">
            <a:extLst>
              <a:ext uri="{FF2B5EF4-FFF2-40B4-BE49-F238E27FC236}">
                <a16:creationId xmlns:a16="http://schemas.microsoft.com/office/drawing/2014/main" id="{FF8D98A9-B809-984C-BA90-462F1E7F3700}"/>
              </a:ext>
            </a:extLst>
          </p:cNvPr>
          <p:cNvSpPr>
            <a:spLocks noGrp="1"/>
          </p:cNvSpPr>
          <p:nvPr>
            <p:ph type="title"/>
          </p:nvPr>
        </p:nvSpPr>
        <p:spPr>
          <a:xfrm>
            <a:off x="345606" y="445505"/>
            <a:ext cx="3491103" cy="520765"/>
          </a:xfrm>
        </p:spPr>
        <p:txBody>
          <a:bodyPr/>
          <a:lstStyle>
            <a:lvl1pPr>
              <a:defRPr>
                <a:latin typeface="Verdana" pitchFamily="34" charset="0"/>
                <a:ea typeface="Verdana" pitchFamily="34" charset="0"/>
                <a:cs typeface="Verdana" pitchFamily="34" charset="0"/>
              </a:defRPr>
            </a:lvl1pPr>
          </a:lstStyle>
          <a:p>
            <a:r>
              <a:rPr lang="en-GB" dirty="0"/>
              <a:t>Click to edit Master title style</a:t>
            </a:r>
          </a:p>
        </p:txBody>
      </p:sp>
      <p:cxnSp>
        <p:nvCxnSpPr>
          <p:cNvPr id="27" name="Straight Connector 26">
            <a:extLst>
              <a:ext uri="{FF2B5EF4-FFF2-40B4-BE49-F238E27FC236}">
                <a16:creationId xmlns:a16="http://schemas.microsoft.com/office/drawing/2014/main" id="{B4CF31F8-33DE-6249-AD64-F92B62C438DD}"/>
              </a:ext>
            </a:extLst>
          </p:cNvPr>
          <p:cNvCxnSpPr>
            <a:cxnSpLocks/>
          </p:cNvCxnSpPr>
          <p:nvPr userDrawn="1"/>
        </p:nvCxnSpPr>
        <p:spPr>
          <a:xfrm>
            <a:off x="320729" y="1188564"/>
            <a:ext cx="8463281"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022665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3_points with image - black 2">
    <p:bg>
      <p:bgPr>
        <a:solidFill>
          <a:schemeClr val="accent5"/>
        </a:solidFill>
        <a:effectLst/>
      </p:bgPr>
    </p:bg>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E28ABB18-E538-0844-956D-153E2611856B}"/>
              </a:ext>
            </a:extLst>
          </p:cNvPr>
          <p:cNvCxnSpPr>
            <a:cxnSpLocks/>
          </p:cNvCxnSpPr>
          <p:nvPr userDrawn="1"/>
        </p:nvCxnSpPr>
        <p:spPr>
          <a:xfrm>
            <a:off x="320675" y="2706280"/>
            <a:ext cx="4090806" cy="0"/>
          </a:xfrm>
          <a:prstGeom prst="line">
            <a:avLst/>
          </a:prstGeom>
          <a:ln w="3175">
            <a:solidFill>
              <a:schemeClr val="bg2"/>
            </a:solidFill>
          </a:ln>
        </p:spPr>
        <p:style>
          <a:lnRef idx="1">
            <a:schemeClr val="accent1"/>
          </a:lnRef>
          <a:fillRef idx="0">
            <a:schemeClr val="accent1"/>
          </a:fillRef>
          <a:effectRef idx="0">
            <a:schemeClr val="accent1"/>
          </a:effectRef>
          <a:fontRef idx="minor">
            <a:schemeClr val="tx1"/>
          </a:fontRef>
        </p:style>
      </p:cxnSp>
      <p:sp>
        <p:nvSpPr>
          <p:cNvPr id="11" name="Text Placeholder 10">
            <a:extLst>
              <a:ext uri="{FF2B5EF4-FFF2-40B4-BE49-F238E27FC236}">
                <a16:creationId xmlns:a16="http://schemas.microsoft.com/office/drawing/2014/main" id="{7FF6FC90-AAD7-0A4C-AB6F-75F7DFCBDC82}"/>
              </a:ext>
            </a:extLst>
          </p:cNvPr>
          <p:cNvSpPr>
            <a:spLocks noGrp="1"/>
          </p:cNvSpPr>
          <p:nvPr>
            <p:ph type="body" sz="quarter" idx="11"/>
          </p:nvPr>
        </p:nvSpPr>
        <p:spPr>
          <a:xfrm>
            <a:off x="320623" y="2770095"/>
            <a:ext cx="4090806" cy="2028918"/>
          </a:xfrm>
        </p:spPr>
        <p:txBody>
          <a:bodyPr/>
          <a:lstStyle>
            <a:lvl1pPr>
              <a:defRPr>
                <a:solidFill>
                  <a:schemeClr val="bg1"/>
                </a:solidFill>
              </a:defRPr>
            </a:lvl1pPr>
            <a:lvl2pPr>
              <a:defRPr>
                <a:solidFill>
                  <a:schemeClr val="bg1"/>
                </a:solidFill>
              </a:defRPr>
            </a:lvl2pPr>
            <a:lvl3pPr>
              <a:defRPr>
                <a:solidFill>
                  <a:schemeClr val="bg1"/>
                </a:solidFill>
              </a:defRPr>
            </a:lvl3pPr>
          </a:lstStyle>
          <a:p>
            <a:pPr lvl="0"/>
            <a:r>
              <a:rPr lang="en-GB" dirty="0"/>
              <a:t>Click to edit Master text styles</a:t>
            </a:r>
          </a:p>
          <a:p>
            <a:pPr lvl="1"/>
            <a:r>
              <a:rPr lang="en-GB" dirty="0"/>
              <a:t>Second level</a:t>
            </a:r>
          </a:p>
          <a:p>
            <a:pPr lvl="2"/>
            <a:r>
              <a:rPr lang="en-GB" dirty="0"/>
              <a:t>Third level</a:t>
            </a:r>
          </a:p>
        </p:txBody>
      </p:sp>
      <p:cxnSp>
        <p:nvCxnSpPr>
          <p:cNvPr id="18" name="Straight Connector 17">
            <a:extLst>
              <a:ext uri="{FF2B5EF4-FFF2-40B4-BE49-F238E27FC236}">
                <a16:creationId xmlns:a16="http://schemas.microsoft.com/office/drawing/2014/main" id="{CA0D2766-C96C-1249-97CE-CBB1666B44E7}"/>
              </a:ext>
            </a:extLst>
          </p:cNvPr>
          <p:cNvCxnSpPr>
            <a:cxnSpLocks/>
          </p:cNvCxnSpPr>
          <p:nvPr userDrawn="1"/>
        </p:nvCxnSpPr>
        <p:spPr>
          <a:xfrm>
            <a:off x="4693256" y="2706280"/>
            <a:ext cx="4090806" cy="0"/>
          </a:xfrm>
          <a:prstGeom prst="line">
            <a:avLst/>
          </a:prstGeom>
          <a:ln w="3175">
            <a:solidFill>
              <a:schemeClr val="bg2"/>
            </a:solidFill>
          </a:ln>
        </p:spPr>
        <p:style>
          <a:lnRef idx="1">
            <a:schemeClr val="accent1"/>
          </a:lnRef>
          <a:fillRef idx="0">
            <a:schemeClr val="accent1"/>
          </a:fillRef>
          <a:effectRef idx="0">
            <a:schemeClr val="accent1"/>
          </a:effectRef>
          <a:fontRef idx="minor">
            <a:schemeClr val="tx1"/>
          </a:fontRef>
        </p:style>
      </p:cxnSp>
      <p:sp>
        <p:nvSpPr>
          <p:cNvPr id="19" name="Text Placeholder 10">
            <a:extLst>
              <a:ext uri="{FF2B5EF4-FFF2-40B4-BE49-F238E27FC236}">
                <a16:creationId xmlns:a16="http://schemas.microsoft.com/office/drawing/2014/main" id="{1D9BED8A-68D8-014F-89B9-121124982378}"/>
              </a:ext>
            </a:extLst>
          </p:cNvPr>
          <p:cNvSpPr>
            <a:spLocks noGrp="1"/>
          </p:cNvSpPr>
          <p:nvPr>
            <p:ph type="body" sz="quarter" idx="13"/>
          </p:nvPr>
        </p:nvSpPr>
        <p:spPr>
          <a:xfrm>
            <a:off x="4693204" y="2770095"/>
            <a:ext cx="4090806" cy="2028918"/>
          </a:xfrm>
        </p:spPr>
        <p:txBody>
          <a:bodyPr/>
          <a:lstStyle>
            <a:lvl1pPr>
              <a:defRPr>
                <a:solidFill>
                  <a:schemeClr val="bg1"/>
                </a:solidFill>
              </a:defRPr>
            </a:lvl1pPr>
            <a:lvl2pPr>
              <a:defRPr>
                <a:solidFill>
                  <a:schemeClr val="bg1"/>
                </a:solidFill>
              </a:defRPr>
            </a:lvl2pPr>
            <a:lvl3pPr>
              <a:defRPr>
                <a:solidFill>
                  <a:schemeClr val="bg1"/>
                </a:solidFill>
              </a:defRPr>
            </a:lvl3pPr>
          </a:lstStyle>
          <a:p>
            <a:pPr lvl="0"/>
            <a:r>
              <a:rPr lang="en-GB" dirty="0"/>
              <a:t>Click to edit Master text styles</a:t>
            </a:r>
          </a:p>
          <a:p>
            <a:pPr lvl="1"/>
            <a:r>
              <a:rPr lang="en-GB" dirty="0"/>
              <a:t>Second level</a:t>
            </a:r>
          </a:p>
          <a:p>
            <a:pPr lvl="2"/>
            <a:r>
              <a:rPr lang="en-GB" dirty="0"/>
              <a:t>Third level</a:t>
            </a:r>
          </a:p>
        </p:txBody>
      </p:sp>
      <p:cxnSp>
        <p:nvCxnSpPr>
          <p:cNvPr id="27" name="Straight Connector 26">
            <a:extLst>
              <a:ext uri="{FF2B5EF4-FFF2-40B4-BE49-F238E27FC236}">
                <a16:creationId xmlns:a16="http://schemas.microsoft.com/office/drawing/2014/main" id="{B4CF31F8-33DE-6249-AD64-F92B62C438DD}"/>
              </a:ext>
            </a:extLst>
          </p:cNvPr>
          <p:cNvCxnSpPr/>
          <p:nvPr userDrawn="1"/>
        </p:nvCxnSpPr>
        <p:spPr>
          <a:xfrm>
            <a:off x="320729" y="1188564"/>
            <a:ext cx="8463281"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65271959-0609-9946-B624-6A7A32DA04B9}"/>
              </a:ext>
            </a:extLst>
          </p:cNvPr>
          <p:cNvPicPr>
            <a:picLocks noChangeAspect="1"/>
          </p:cNvPicPr>
          <p:nvPr userDrawn="1"/>
        </p:nvPicPr>
        <p:blipFill>
          <a:blip r:embed="rId2"/>
          <a:stretch>
            <a:fillRect/>
          </a:stretch>
        </p:blipFill>
        <p:spPr>
          <a:xfrm>
            <a:off x="4129876" y="262999"/>
            <a:ext cx="670724" cy="673094"/>
          </a:xfrm>
          <a:prstGeom prst="rect">
            <a:avLst/>
          </a:prstGeom>
        </p:spPr>
      </p:pic>
      <p:sp>
        <p:nvSpPr>
          <p:cNvPr id="15" name="Text Placeholder 10">
            <a:extLst>
              <a:ext uri="{FF2B5EF4-FFF2-40B4-BE49-F238E27FC236}">
                <a16:creationId xmlns:a16="http://schemas.microsoft.com/office/drawing/2014/main" id="{72C26CDC-7D92-7649-A602-0D005DA86883}"/>
              </a:ext>
            </a:extLst>
          </p:cNvPr>
          <p:cNvSpPr>
            <a:spLocks noGrp="1"/>
          </p:cNvSpPr>
          <p:nvPr>
            <p:ph type="body" sz="quarter" idx="16"/>
          </p:nvPr>
        </p:nvSpPr>
        <p:spPr>
          <a:xfrm>
            <a:off x="320623" y="2121014"/>
            <a:ext cx="4090806" cy="464303"/>
          </a:xfrm>
        </p:spPr>
        <p:txBody>
          <a:bodyPr anchor="b"/>
          <a:lstStyle>
            <a:lvl1pPr>
              <a:defRPr>
                <a:solidFill>
                  <a:schemeClr val="bg1"/>
                </a:solidFill>
              </a:defRPr>
            </a:lvl1pPr>
            <a:lvl2pPr>
              <a:defRPr>
                <a:solidFill>
                  <a:schemeClr val="bg1"/>
                </a:solidFill>
              </a:defRPr>
            </a:lvl2pPr>
            <a:lvl3pPr>
              <a:defRPr>
                <a:solidFill>
                  <a:schemeClr val="bg1"/>
                </a:solidFill>
              </a:defRPr>
            </a:lvl3pPr>
          </a:lstStyle>
          <a:p>
            <a:pPr lvl="0"/>
            <a:r>
              <a:rPr lang="en-GB" dirty="0"/>
              <a:t>Click to edit Master text styles</a:t>
            </a:r>
          </a:p>
        </p:txBody>
      </p:sp>
      <p:sp>
        <p:nvSpPr>
          <p:cNvPr id="16" name="Text Placeholder 10">
            <a:extLst>
              <a:ext uri="{FF2B5EF4-FFF2-40B4-BE49-F238E27FC236}">
                <a16:creationId xmlns:a16="http://schemas.microsoft.com/office/drawing/2014/main" id="{5CE85BC5-F362-7541-A7E8-4D1ADBE22A76}"/>
              </a:ext>
            </a:extLst>
          </p:cNvPr>
          <p:cNvSpPr>
            <a:spLocks noGrp="1"/>
          </p:cNvSpPr>
          <p:nvPr>
            <p:ph type="body" sz="quarter" idx="17"/>
          </p:nvPr>
        </p:nvSpPr>
        <p:spPr>
          <a:xfrm>
            <a:off x="4693204" y="2121014"/>
            <a:ext cx="4090806" cy="464303"/>
          </a:xfrm>
        </p:spPr>
        <p:txBody>
          <a:bodyPr anchor="b"/>
          <a:lstStyle>
            <a:lvl1pPr>
              <a:defRPr>
                <a:solidFill>
                  <a:schemeClr val="bg1"/>
                </a:solidFill>
              </a:defRPr>
            </a:lvl1pPr>
            <a:lvl2pPr>
              <a:defRPr>
                <a:solidFill>
                  <a:schemeClr val="bg1"/>
                </a:solidFill>
              </a:defRPr>
            </a:lvl2pPr>
            <a:lvl3pPr>
              <a:defRPr>
                <a:solidFill>
                  <a:schemeClr val="bg1"/>
                </a:solidFill>
              </a:defRPr>
            </a:lvl3pPr>
          </a:lstStyle>
          <a:p>
            <a:pPr lvl="0"/>
            <a:r>
              <a:rPr lang="en-GB" dirty="0"/>
              <a:t>Click to edit Master text styles</a:t>
            </a:r>
          </a:p>
        </p:txBody>
      </p:sp>
      <p:cxnSp>
        <p:nvCxnSpPr>
          <p:cNvPr id="24" name="Straight Connector 23">
            <a:extLst>
              <a:ext uri="{FF2B5EF4-FFF2-40B4-BE49-F238E27FC236}">
                <a16:creationId xmlns:a16="http://schemas.microsoft.com/office/drawing/2014/main" id="{2D1846D1-E49C-BD45-BA15-4B93F136C164}"/>
              </a:ext>
            </a:extLst>
          </p:cNvPr>
          <p:cNvCxnSpPr>
            <a:cxnSpLocks/>
          </p:cNvCxnSpPr>
          <p:nvPr userDrawn="1"/>
        </p:nvCxnSpPr>
        <p:spPr>
          <a:xfrm>
            <a:off x="320623" y="2121014"/>
            <a:ext cx="4090806" cy="0"/>
          </a:xfrm>
          <a:prstGeom prst="line">
            <a:avLst/>
          </a:prstGeom>
          <a:ln w="3175">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2D9CD398-CCE4-A744-99C0-6464396A185B}"/>
              </a:ext>
            </a:extLst>
          </p:cNvPr>
          <p:cNvCxnSpPr>
            <a:cxnSpLocks/>
          </p:cNvCxnSpPr>
          <p:nvPr userDrawn="1"/>
        </p:nvCxnSpPr>
        <p:spPr>
          <a:xfrm>
            <a:off x="4693204" y="2121014"/>
            <a:ext cx="4090806" cy="0"/>
          </a:xfrm>
          <a:prstGeom prst="line">
            <a:avLst/>
          </a:prstGeom>
          <a:ln w="3175">
            <a:solidFill>
              <a:schemeClr val="bg2"/>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F33474C5-942D-D147-9920-1E6AFCCED2E9}"/>
              </a:ext>
            </a:extLst>
          </p:cNvPr>
          <p:cNvSpPr txBox="1"/>
          <p:nvPr userDrawn="1"/>
        </p:nvSpPr>
        <p:spPr>
          <a:xfrm>
            <a:off x="146104" y="798867"/>
            <a:ext cx="1302321" cy="1446550"/>
          </a:xfrm>
          <a:prstGeom prst="rect">
            <a:avLst/>
          </a:prstGeom>
          <a:noFill/>
        </p:spPr>
        <p:txBody>
          <a:bodyPr wrap="square" rtlCol="0">
            <a:spAutoFit/>
          </a:bodyPr>
          <a:lstStyle/>
          <a:p>
            <a:pPr algn="l">
              <a:spcAft>
                <a:spcPts val="1100"/>
              </a:spcAft>
            </a:pPr>
            <a:r>
              <a:rPr lang="en-GB" sz="6000" b="1" dirty="0">
                <a:solidFill>
                  <a:schemeClr val="bg2"/>
                </a:solidFill>
                <a:latin typeface="Verdana" panose="020B0604030504040204" pitchFamily="34" charset="0"/>
                <a:ea typeface="Verdana" panose="020B0604030504040204" pitchFamily="34" charset="0"/>
                <a:cs typeface="Arial" panose="020B0604020202020204" pitchFamily="34" charset="0"/>
              </a:rPr>
              <a:t>1</a:t>
            </a:r>
            <a:r>
              <a:rPr lang="en-GB" sz="8800" b="1" dirty="0">
                <a:solidFill>
                  <a:schemeClr val="bg1"/>
                </a:solidFill>
                <a:latin typeface="Verdana" panose="020B0604030504040204" pitchFamily="34" charset="0"/>
                <a:ea typeface="Verdana" panose="020B0604030504040204" pitchFamily="34" charset="0"/>
                <a:cs typeface="Arial" panose="020B0604020202020204" pitchFamily="34" charset="0"/>
              </a:rPr>
              <a:t> </a:t>
            </a:r>
          </a:p>
        </p:txBody>
      </p:sp>
      <p:sp>
        <p:nvSpPr>
          <p:cNvPr id="32" name="TextBox 31">
            <a:extLst>
              <a:ext uri="{FF2B5EF4-FFF2-40B4-BE49-F238E27FC236}">
                <a16:creationId xmlns:a16="http://schemas.microsoft.com/office/drawing/2014/main" id="{FCBDADC5-FDC2-C646-ADCA-1F1471E95E46}"/>
              </a:ext>
            </a:extLst>
          </p:cNvPr>
          <p:cNvSpPr txBox="1"/>
          <p:nvPr userDrawn="1"/>
        </p:nvSpPr>
        <p:spPr>
          <a:xfrm>
            <a:off x="4605941" y="798867"/>
            <a:ext cx="1302321" cy="1446550"/>
          </a:xfrm>
          <a:prstGeom prst="rect">
            <a:avLst/>
          </a:prstGeom>
          <a:noFill/>
        </p:spPr>
        <p:txBody>
          <a:bodyPr wrap="square" rtlCol="0">
            <a:spAutoFit/>
          </a:bodyPr>
          <a:lstStyle/>
          <a:p>
            <a:pPr algn="l">
              <a:spcAft>
                <a:spcPts val="1100"/>
              </a:spcAft>
            </a:pPr>
            <a:r>
              <a:rPr lang="en-GB" sz="6000" b="1" dirty="0">
                <a:solidFill>
                  <a:schemeClr val="bg2"/>
                </a:solidFill>
                <a:latin typeface="Verdana" panose="020B0604030504040204" pitchFamily="34" charset="0"/>
                <a:ea typeface="Verdana" panose="020B0604030504040204" pitchFamily="34" charset="0"/>
                <a:cs typeface="Arial" panose="020B0604020202020204" pitchFamily="34" charset="0"/>
              </a:rPr>
              <a:t>2</a:t>
            </a:r>
            <a:r>
              <a:rPr lang="en-GB" sz="8800" b="1" dirty="0">
                <a:solidFill>
                  <a:schemeClr val="bg1"/>
                </a:solidFill>
                <a:latin typeface="Verdana" panose="020B0604030504040204" pitchFamily="34" charset="0"/>
                <a:ea typeface="Verdana" panose="020B0604030504040204" pitchFamily="34" charset="0"/>
                <a:cs typeface="Arial" panose="020B0604020202020204" pitchFamily="34" charset="0"/>
              </a:rPr>
              <a:t> </a:t>
            </a:r>
          </a:p>
        </p:txBody>
      </p:sp>
    </p:spTree>
    <p:extLst>
      <p:ext uri="{BB962C8B-B14F-4D97-AF65-F5344CB8AC3E}">
        <p14:creationId xmlns:p14="http://schemas.microsoft.com/office/powerpoint/2010/main" val="264252813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divider - orange">
    <p:bg>
      <p:bgPr>
        <a:solidFill>
          <a:schemeClr val="bg2"/>
        </a:solidFill>
        <a:effectLst/>
      </p:bgPr>
    </p:bg>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320729" y="1165413"/>
            <a:ext cx="5863201" cy="1317812"/>
          </a:xfrm>
        </p:spPr>
        <p:txBody>
          <a:bodyPr anchor="b">
            <a:normAutofit/>
          </a:bodyPr>
          <a:lstStyle>
            <a:lvl1pPr algn="l">
              <a:defRPr sz="2184">
                <a:solidFill>
                  <a:schemeClr val="bg1"/>
                </a:solidFill>
              </a:defRPr>
            </a:lvl1pPr>
          </a:lstStyle>
          <a:p>
            <a:r>
              <a:rPr lang="en-GB" dirty="0"/>
              <a:t>Click to edit title slide </a:t>
            </a:r>
            <a:endParaRPr lang="en-US" dirty="0"/>
          </a:p>
        </p:txBody>
      </p:sp>
      <p:pic>
        <p:nvPicPr>
          <p:cNvPr id="11" name="Picture 10"/>
          <p:cNvPicPr>
            <a:picLocks noChangeAspect="1"/>
          </p:cNvPicPr>
          <p:nvPr/>
        </p:nvPicPr>
        <p:blipFill>
          <a:blip r:embed="rId2"/>
          <a:stretch>
            <a:fillRect/>
          </a:stretch>
        </p:blipFill>
        <p:spPr>
          <a:xfrm>
            <a:off x="4129876" y="262999"/>
            <a:ext cx="670724" cy="673094"/>
          </a:xfrm>
          <a:prstGeom prst="rect">
            <a:avLst/>
          </a:prstGeom>
        </p:spPr>
      </p:pic>
      <p:sp>
        <p:nvSpPr>
          <p:cNvPr id="3" name="Text Placeholder 2">
            <a:extLst>
              <a:ext uri="{FF2B5EF4-FFF2-40B4-BE49-F238E27FC236}">
                <a16:creationId xmlns:a16="http://schemas.microsoft.com/office/drawing/2014/main" id="{8CC39FC8-66C5-EA4C-B089-4B769D5C1DA1}"/>
              </a:ext>
            </a:extLst>
          </p:cNvPr>
          <p:cNvSpPr>
            <a:spLocks noGrp="1"/>
          </p:cNvSpPr>
          <p:nvPr>
            <p:ph type="body" sz="quarter" idx="10" hasCustomPrompt="1"/>
          </p:nvPr>
        </p:nvSpPr>
        <p:spPr>
          <a:xfrm>
            <a:off x="320675" y="2698750"/>
            <a:ext cx="5862638" cy="1890713"/>
          </a:xfrm>
        </p:spPr>
        <p:txBody>
          <a:bodyPr/>
          <a:lstStyle>
            <a:lvl1pPr>
              <a:defRPr b="0"/>
            </a:lvl1pPr>
            <a:lvl5pPr>
              <a:buNone/>
              <a:defRPr/>
            </a:lvl5pPr>
          </a:lstStyle>
          <a:p>
            <a:pPr lvl="0"/>
            <a:r>
              <a:rPr lang="en-GB" dirty="0"/>
              <a:t>Click to edit subtitle text</a:t>
            </a:r>
            <a:endParaRPr lang="en-US" dirty="0"/>
          </a:p>
        </p:txBody>
      </p:sp>
    </p:spTree>
    <p:extLst>
      <p:ext uri="{BB962C8B-B14F-4D97-AF65-F5344CB8AC3E}">
        <p14:creationId xmlns:p14="http://schemas.microsoft.com/office/powerpoint/2010/main" val="4250885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 whit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CCD3CB0-2068-C641-AD1C-22BEA82FE38D}"/>
              </a:ext>
            </a:extLst>
          </p:cNvPr>
          <p:cNvPicPr>
            <a:picLocks noChangeAspect="1"/>
          </p:cNvPicPr>
          <p:nvPr userDrawn="1"/>
        </p:nvPicPr>
        <p:blipFill rotWithShape="1">
          <a:blip r:embed="rId2"/>
          <a:srcRect t="9481" r="40306" b="17570"/>
          <a:stretch/>
        </p:blipFill>
        <p:spPr>
          <a:xfrm>
            <a:off x="4889071" y="1"/>
            <a:ext cx="4254930" cy="5143500"/>
          </a:xfrm>
          <a:prstGeom prst="rect">
            <a:avLst/>
          </a:prstGeom>
        </p:spPr>
      </p:pic>
      <p:sp>
        <p:nvSpPr>
          <p:cNvPr id="6" name="Title 1">
            <a:extLst>
              <a:ext uri="{FF2B5EF4-FFF2-40B4-BE49-F238E27FC236}">
                <a16:creationId xmlns:a16="http://schemas.microsoft.com/office/drawing/2014/main" id="{2FEC713D-59A3-3D4B-9AE7-C9C4205BD6DC}"/>
              </a:ext>
            </a:extLst>
          </p:cNvPr>
          <p:cNvSpPr>
            <a:spLocks noGrp="1"/>
          </p:cNvSpPr>
          <p:nvPr>
            <p:ph type="ctrTitle"/>
          </p:nvPr>
        </p:nvSpPr>
        <p:spPr>
          <a:xfrm>
            <a:off x="444825" y="1297323"/>
            <a:ext cx="4127175" cy="1383122"/>
          </a:xfrm>
        </p:spPr>
        <p:txBody>
          <a:bodyPr>
            <a:noAutofit/>
          </a:bodyPr>
          <a:lstStyle>
            <a:lvl1pPr>
              <a:defRPr sz="1747">
                <a:solidFill>
                  <a:schemeClr val="tx1"/>
                </a:solidFill>
                <a:latin typeface="Verdana" pitchFamily="34" charset="0"/>
                <a:ea typeface="Verdana" pitchFamily="34" charset="0"/>
                <a:cs typeface="Verdana" pitchFamily="34" charset="0"/>
              </a:defRPr>
            </a:lvl1pPr>
          </a:lstStyle>
          <a:p>
            <a:r>
              <a:rPr lang="en-GB" dirty="0"/>
              <a:t>Click to edit Master title style</a:t>
            </a:r>
          </a:p>
        </p:txBody>
      </p:sp>
      <p:sp>
        <p:nvSpPr>
          <p:cNvPr id="7" name="Subtitle 2">
            <a:extLst>
              <a:ext uri="{FF2B5EF4-FFF2-40B4-BE49-F238E27FC236}">
                <a16:creationId xmlns:a16="http://schemas.microsoft.com/office/drawing/2014/main" id="{BEC41580-6D6B-2F42-B404-E7969DB39A64}"/>
              </a:ext>
            </a:extLst>
          </p:cNvPr>
          <p:cNvSpPr>
            <a:spLocks noGrp="1"/>
          </p:cNvSpPr>
          <p:nvPr>
            <p:ph type="subTitle" idx="1"/>
          </p:nvPr>
        </p:nvSpPr>
        <p:spPr>
          <a:xfrm>
            <a:off x="441049" y="2801517"/>
            <a:ext cx="4130951" cy="1011844"/>
          </a:xfrm>
        </p:spPr>
        <p:txBody>
          <a:bodyPr tIns="0" anchor="t">
            <a:normAutofit/>
          </a:bodyPr>
          <a:lstStyle>
            <a:lvl1pPr marL="0" indent="0" algn="l">
              <a:buNone/>
              <a:defRPr sz="1400" b="0">
                <a:solidFill>
                  <a:schemeClr val="bg2"/>
                </a:solidFill>
              </a:defRPr>
            </a:lvl1pPr>
            <a:lvl2pPr marL="249612" indent="0" algn="ctr">
              <a:buNone/>
              <a:defRPr>
                <a:solidFill>
                  <a:schemeClr val="tx1">
                    <a:tint val="75000"/>
                  </a:schemeClr>
                </a:solidFill>
              </a:defRPr>
            </a:lvl2pPr>
            <a:lvl3pPr marL="499225" indent="0" algn="ctr">
              <a:buNone/>
              <a:defRPr>
                <a:solidFill>
                  <a:schemeClr val="tx1">
                    <a:tint val="75000"/>
                  </a:schemeClr>
                </a:solidFill>
              </a:defRPr>
            </a:lvl3pPr>
            <a:lvl4pPr marL="748836" indent="0" algn="ctr">
              <a:buNone/>
              <a:defRPr>
                <a:solidFill>
                  <a:schemeClr val="tx1">
                    <a:tint val="75000"/>
                  </a:schemeClr>
                </a:solidFill>
              </a:defRPr>
            </a:lvl4pPr>
            <a:lvl5pPr marL="998448" indent="0" algn="ctr">
              <a:buNone/>
              <a:defRPr>
                <a:solidFill>
                  <a:schemeClr val="tx1">
                    <a:tint val="75000"/>
                  </a:schemeClr>
                </a:solidFill>
              </a:defRPr>
            </a:lvl5pPr>
            <a:lvl6pPr marL="1248060" indent="0" algn="ctr">
              <a:buNone/>
              <a:defRPr>
                <a:solidFill>
                  <a:schemeClr val="tx1">
                    <a:tint val="75000"/>
                  </a:schemeClr>
                </a:solidFill>
              </a:defRPr>
            </a:lvl6pPr>
            <a:lvl7pPr marL="1497671" indent="0" algn="ctr">
              <a:buNone/>
              <a:defRPr>
                <a:solidFill>
                  <a:schemeClr val="tx1">
                    <a:tint val="75000"/>
                  </a:schemeClr>
                </a:solidFill>
              </a:defRPr>
            </a:lvl7pPr>
            <a:lvl8pPr marL="1747283" indent="0" algn="ctr">
              <a:buNone/>
              <a:defRPr>
                <a:solidFill>
                  <a:schemeClr val="tx1">
                    <a:tint val="75000"/>
                  </a:schemeClr>
                </a:solidFill>
              </a:defRPr>
            </a:lvl8pPr>
            <a:lvl9pPr marL="1996895" indent="0" algn="ctr">
              <a:buNone/>
              <a:defRPr>
                <a:solidFill>
                  <a:schemeClr val="tx1">
                    <a:tint val="75000"/>
                  </a:schemeClr>
                </a:solidFill>
              </a:defRPr>
            </a:lvl9pPr>
          </a:lstStyle>
          <a:p>
            <a:r>
              <a:rPr lang="en-GB" dirty="0"/>
              <a:t>Click to edit Master subtitle style</a:t>
            </a:r>
          </a:p>
        </p:txBody>
      </p:sp>
      <p:sp>
        <p:nvSpPr>
          <p:cNvPr id="8" name="Picture Placeholder 9">
            <a:extLst>
              <a:ext uri="{FF2B5EF4-FFF2-40B4-BE49-F238E27FC236}">
                <a16:creationId xmlns:a16="http://schemas.microsoft.com/office/drawing/2014/main" id="{6BBA9D56-E478-0A4F-8B99-706D7682B750}"/>
              </a:ext>
            </a:extLst>
          </p:cNvPr>
          <p:cNvSpPr>
            <a:spLocks noGrp="1"/>
          </p:cNvSpPr>
          <p:nvPr>
            <p:ph type="pic" sz="quarter" idx="11"/>
          </p:nvPr>
        </p:nvSpPr>
        <p:spPr>
          <a:xfrm>
            <a:off x="430306" y="4273368"/>
            <a:ext cx="1386765" cy="502487"/>
          </a:xfrm>
        </p:spPr>
        <p:txBody>
          <a:bodyPr/>
          <a:lstStyle>
            <a:lvl1pPr>
              <a:defRPr>
                <a:solidFill>
                  <a:schemeClr val="tx1"/>
                </a:solidFill>
              </a:defRPr>
            </a:lvl1pPr>
          </a:lstStyle>
          <a:p>
            <a:endParaRPr lang="en-US" dirty="0"/>
          </a:p>
        </p:txBody>
      </p:sp>
    </p:spTree>
    <p:extLst>
      <p:ext uri="{BB962C8B-B14F-4D97-AF65-F5344CB8AC3E}">
        <p14:creationId xmlns:p14="http://schemas.microsoft.com/office/powerpoint/2010/main" val="240660040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quote - orange">
    <p:bg>
      <p:bgPr>
        <a:solidFill>
          <a:schemeClr val="bg2"/>
        </a:solidFill>
        <a:effectLst/>
      </p:bgPr>
    </p:bg>
    <p:spTree>
      <p:nvGrpSpPr>
        <p:cNvPr id="1" name=""/>
        <p:cNvGrpSpPr/>
        <p:nvPr/>
      </p:nvGrpSpPr>
      <p:grpSpPr>
        <a:xfrm>
          <a:off x="0" y="0"/>
          <a:ext cx="0" cy="0"/>
          <a:chOff x="0" y="0"/>
          <a:chExt cx="0" cy="0"/>
        </a:xfrm>
      </p:grpSpPr>
      <p:pic>
        <p:nvPicPr>
          <p:cNvPr id="11" name="Picture 10"/>
          <p:cNvPicPr>
            <a:picLocks noChangeAspect="1"/>
          </p:cNvPicPr>
          <p:nvPr/>
        </p:nvPicPr>
        <p:blipFill>
          <a:blip r:embed="rId2"/>
          <a:stretch>
            <a:fillRect/>
          </a:stretch>
        </p:blipFill>
        <p:spPr>
          <a:xfrm>
            <a:off x="4129876" y="262999"/>
            <a:ext cx="670724" cy="673094"/>
          </a:xfrm>
          <a:prstGeom prst="rect">
            <a:avLst/>
          </a:prstGeom>
        </p:spPr>
      </p:pic>
      <p:sp>
        <p:nvSpPr>
          <p:cNvPr id="4" name="Title 1">
            <a:extLst>
              <a:ext uri="{FF2B5EF4-FFF2-40B4-BE49-F238E27FC236}">
                <a16:creationId xmlns:a16="http://schemas.microsoft.com/office/drawing/2014/main" id="{3A9F82BB-7ADC-F040-8185-3DFB6EFB4AE1}"/>
              </a:ext>
            </a:extLst>
          </p:cNvPr>
          <p:cNvSpPr>
            <a:spLocks noGrp="1"/>
          </p:cNvSpPr>
          <p:nvPr>
            <p:ph type="title" hasCustomPrompt="1"/>
          </p:nvPr>
        </p:nvSpPr>
        <p:spPr>
          <a:xfrm>
            <a:off x="1078785" y="1233987"/>
            <a:ext cx="6771277" cy="1589896"/>
          </a:xfrm>
        </p:spPr>
        <p:txBody>
          <a:bodyPr>
            <a:normAutofit/>
          </a:bodyPr>
          <a:lstStyle>
            <a:lvl1pPr algn="ctr">
              <a:defRPr sz="2000" b="0">
                <a:solidFill>
                  <a:schemeClr val="bg1"/>
                </a:solidFill>
              </a:defRPr>
            </a:lvl1pPr>
          </a:lstStyle>
          <a:p>
            <a:r>
              <a:rPr lang="en-GB" dirty="0"/>
              <a:t>‘quote’</a:t>
            </a:r>
            <a:endParaRPr lang="en-US" dirty="0"/>
          </a:p>
        </p:txBody>
      </p:sp>
      <p:sp>
        <p:nvSpPr>
          <p:cNvPr id="5" name="Text Placeholder 4">
            <a:extLst>
              <a:ext uri="{FF2B5EF4-FFF2-40B4-BE49-F238E27FC236}">
                <a16:creationId xmlns:a16="http://schemas.microsoft.com/office/drawing/2014/main" id="{80EE03F8-F8FB-4547-A152-1D2DEC6BCA6A}"/>
              </a:ext>
            </a:extLst>
          </p:cNvPr>
          <p:cNvSpPr>
            <a:spLocks noGrp="1"/>
          </p:cNvSpPr>
          <p:nvPr>
            <p:ph type="body" sz="quarter" idx="10" hasCustomPrompt="1"/>
          </p:nvPr>
        </p:nvSpPr>
        <p:spPr>
          <a:xfrm>
            <a:off x="1078534" y="3003177"/>
            <a:ext cx="6772275" cy="1174004"/>
          </a:xfrm>
        </p:spPr>
        <p:txBody>
          <a:bodyPr/>
          <a:lstStyle>
            <a:lvl1pPr algn="ctr">
              <a:defRPr b="0"/>
            </a:lvl1pPr>
            <a:lvl5pPr algn="ctr">
              <a:defRPr/>
            </a:lvl5pPr>
          </a:lstStyle>
          <a:p>
            <a:pPr lvl="0"/>
            <a:r>
              <a:rPr lang="en-GB" dirty="0"/>
              <a:t>Quote name</a:t>
            </a:r>
          </a:p>
          <a:p>
            <a:pPr lvl="4"/>
            <a:r>
              <a:rPr lang="en-GB" dirty="0"/>
              <a:t>Fifth level</a:t>
            </a:r>
            <a:endParaRPr lang="en-US" dirty="0"/>
          </a:p>
        </p:txBody>
      </p:sp>
    </p:spTree>
    <p:extLst>
      <p:ext uri="{BB962C8B-B14F-4D97-AF65-F5344CB8AC3E}">
        <p14:creationId xmlns:p14="http://schemas.microsoft.com/office/powerpoint/2010/main" val="371629661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text - orange">
    <p:bg>
      <p:bgPr>
        <a:solidFill>
          <a:schemeClr val="bg2"/>
        </a:solidFill>
        <a:effectLst/>
      </p:bgPr>
    </p:bg>
    <p:spTree>
      <p:nvGrpSpPr>
        <p:cNvPr id="1" name=""/>
        <p:cNvGrpSpPr/>
        <p:nvPr/>
      </p:nvGrpSpPr>
      <p:grpSpPr>
        <a:xfrm>
          <a:off x="0" y="0"/>
          <a:ext cx="0" cy="0"/>
          <a:chOff x="0" y="0"/>
          <a:chExt cx="0" cy="0"/>
        </a:xfrm>
      </p:grpSpPr>
      <p:pic>
        <p:nvPicPr>
          <p:cNvPr id="11" name="Picture 10"/>
          <p:cNvPicPr>
            <a:picLocks noChangeAspect="1"/>
          </p:cNvPicPr>
          <p:nvPr/>
        </p:nvPicPr>
        <p:blipFill>
          <a:blip r:embed="rId2"/>
          <a:stretch>
            <a:fillRect/>
          </a:stretch>
        </p:blipFill>
        <p:spPr>
          <a:xfrm>
            <a:off x="4129876" y="262999"/>
            <a:ext cx="670724" cy="673094"/>
          </a:xfrm>
          <a:prstGeom prst="rect">
            <a:avLst/>
          </a:prstGeom>
        </p:spPr>
      </p:pic>
      <p:sp>
        <p:nvSpPr>
          <p:cNvPr id="3" name="Text Placeholder 2">
            <a:extLst>
              <a:ext uri="{FF2B5EF4-FFF2-40B4-BE49-F238E27FC236}">
                <a16:creationId xmlns:a16="http://schemas.microsoft.com/office/drawing/2014/main" id="{11A79E40-4DBE-8249-9680-4F0094BD13EC}"/>
              </a:ext>
            </a:extLst>
          </p:cNvPr>
          <p:cNvSpPr>
            <a:spLocks noGrp="1"/>
          </p:cNvSpPr>
          <p:nvPr>
            <p:ph type="body" sz="quarter" idx="10"/>
          </p:nvPr>
        </p:nvSpPr>
        <p:spPr>
          <a:xfrm>
            <a:off x="320729" y="1362075"/>
            <a:ext cx="6035247" cy="33528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cxnSp>
        <p:nvCxnSpPr>
          <p:cNvPr id="7" name="Straight Connector 6">
            <a:extLst>
              <a:ext uri="{FF2B5EF4-FFF2-40B4-BE49-F238E27FC236}">
                <a16:creationId xmlns:a16="http://schemas.microsoft.com/office/drawing/2014/main" id="{BCAEF991-5CF8-B442-904F-F2F725A992ED}"/>
              </a:ext>
            </a:extLst>
          </p:cNvPr>
          <p:cNvCxnSpPr/>
          <p:nvPr userDrawn="1"/>
        </p:nvCxnSpPr>
        <p:spPr>
          <a:xfrm>
            <a:off x="320729" y="1188564"/>
            <a:ext cx="8463281"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3917705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divider - grey">
    <p:bg>
      <p:bgPr>
        <a:solidFill>
          <a:schemeClr val="accent6"/>
        </a:solidFill>
        <a:effectLst/>
      </p:bgPr>
    </p:bg>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320729" y="1165413"/>
            <a:ext cx="5863201" cy="1317812"/>
          </a:xfrm>
        </p:spPr>
        <p:txBody>
          <a:bodyPr anchor="b">
            <a:normAutofit/>
          </a:bodyPr>
          <a:lstStyle>
            <a:lvl1pPr algn="l">
              <a:defRPr sz="2184">
                <a:solidFill>
                  <a:schemeClr val="bg1"/>
                </a:solidFill>
              </a:defRPr>
            </a:lvl1pPr>
          </a:lstStyle>
          <a:p>
            <a:r>
              <a:rPr lang="en-GB" dirty="0"/>
              <a:t>Click to edit title slide </a:t>
            </a:r>
            <a:endParaRPr lang="en-US" dirty="0"/>
          </a:p>
        </p:txBody>
      </p:sp>
      <p:pic>
        <p:nvPicPr>
          <p:cNvPr id="11" name="Picture 10"/>
          <p:cNvPicPr>
            <a:picLocks noChangeAspect="1"/>
          </p:cNvPicPr>
          <p:nvPr/>
        </p:nvPicPr>
        <p:blipFill>
          <a:blip r:embed="rId2"/>
          <a:stretch>
            <a:fillRect/>
          </a:stretch>
        </p:blipFill>
        <p:spPr>
          <a:xfrm>
            <a:off x="4129876" y="262999"/>
            <a:ext cx="670724" cy="673094"/>
          </a:xfrm>
          <a:prstGeom prst="rect">
            <a:avLst/>
          </a:prstGeom>
        </p:spPr>
      </p:pic>
      <p:sp>
        <p:nvSpPr>
          <p:cNvPr id="3" name="Text Placeholder 2">
            <a:extLst>
              <a:ext uri="{FF2B5EF4-FFF2-40B4-BE49-F238E27FC236}">
                <a16:creationId xmlns:a16="http://schemas.microsoft.com/office/drawing/2014/main" id="{8CC39FC8-66C5-EA4C-B089-4B769D5C1DA1}"/>
              </a:ext>
            </a:extLst>
          </p:cNvPr>
          <p:cNvSpPr>
            <a:spLocks noGrp="1"/>
          </p:cNvSpPr>
          <p:nvPr>
            <p:ph type="body" sz="quarter" idx="10" hasCustomPrompt="1"/>
          </p:nvPr>
        </p:nvSpPr>
        <p:spPr>
          <a:xfrm>
            <a:off x="320675" y="2698750"/>
            <a:ext cx="5862638" cy="1890713"/>
          </a:xfrm>
        </p:spPr>
        <p:txBody>
          <a:bodyPr/>
          <a:lstStyle>
            <a:lvl1pPr>
              <a:defRPr b="0"/>
            </a:lvl1pPr>
            <a:lvl5pPr>
              <a:buNone/>
              <a:defRPr/>
            </a:lvl5pPr>
          </a:lstStyle>
          <a:p>
            <a:pPr lvl="0"/>
            <a:r>
              <a:rPr lang="en-GB" dirty="0"/>
              <a:t>Click to edit subtitle text</a:t>
            </a:r>
            <a:endParaRPr lang="en-US" dirty="0"/>
          </a:p>
        </p:txBody>
      </p:sp>
    </p:spTree>
    <p:extLst>
      <p:ext uri="{BB962C8B-B14F-4D97-AF65-F5344CB8AC3E}">
        <p14:creationId xmlns:p14="http://schemas.microsoft.com/office/powerpoint/2010/main" val="198750263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quote  - grey">
    <p:bg>
      <p:bgPr>
        <a:solidFill>
          <a:schemeClr val="accent6"/>
        </a:solidFill>
        <a:effectLst/>
      </p:bgPr>
    </p:bg>
    <p:spTree>
      <p:nvGrpSpPr>
        <p:cNvPr id="1" name=""/>
        <p:cNvGrpSpPr/>
        <p:nvPr/>
      </p:nvGrpSpPr>
      <p:grpSpPr>
        <a:xfrm>
          <a:off x="0" y="0"/>
          <a:ext cx="0" cy="0"/>
          <a:chOff x="0" y="0"/>
          <a:chExt cx="0" cy="0"/>
        </a:xfrm>
      </p:grpSpPr>
      <p:pic>
        <p:nvPicPr>
          <p:cNvPr id="11" name="Picture 10"/>
          <p:cNvPicPr>
            <a:picLocks noChangeAspect="1"/>
          </p:cNvPicPr>
          <p:nvPr/>
        </p:nvPicPr>
        <p:blipFill>
          <a:blip r:embed="rId2"/>
          <a:stretch>
            <a:fillRect/>
          </a:stretch>
        </p:blipFill>
        <p:spPr>
          <a:xfrm>
            <a:off x="4129876" y="262999"/>
            <a:ext cx="670724" cy="673094"/>
          </a:xfrm>
          <a:prstGeom prst="rect">
            <a:avLst/>
          </a:prstGeom>
        </p:spPr>
      </p:pic>
      <p:sp>
        <p:nvSpPr>
          <p:cNvPr id="4" name="Title 1">
            <a:extLst>
              <a:ext uri="{FF2B5EF4-FFF2-40B4-BE49-F238E27FC236}">
                <a16:creationId xmlns:a16="http://schemas.microsoft.com/office/drawing/2014/main" id="{3A9F82BB-7ADC-F040-8185-3DFB6EFB4AE1}"/>
              </a:ext>
            </a:extLst>
          </p:cNvPr>
          <p:cNvSpPr>
            <a:spLocks noGrp="1"/>
          </p:cNvSpPr>
          <p:nvPr>
            <p:ph type="title" hasCustomPrompt="1"/>
          </p:nvPr>
        </p:nvSpPr>
        <p:spPr>
          <a:xfrm>
            <a:off x="1078785" y="1233987"/>
            <a:ext cx="6771277" cy="1589896"/>
          </a:xfrm>
        </p:spPr>
        <p:txBody>
          <a:bodyPr>
            <a:normAutofit/>
          </a:bodyPr>
          <a:lstStyle>
            <a:lvl1pPr algn="ctr">
              <a:defRPr sz="2000" b="0">
                <a:solidFill>
                  <a:schemeClr val="bg1"/>
                </a:solidFill>
              </a:defRPr>
            </a:lvl1pPr>
          </a:lstStyle>
          <a:p>
            <a:r>
              <a:rPr lang="en-GB" dirty="0"/>
              <a:t>‘quote’</a:t>
            </a:r>
            <a:endParaRPr lang="en-US" dirty="0"/>
          </a:p>
        </p:txBody>
      </p:sp>
      <p:sp>
        <p:nvSpPr>
          <p:cNvPr id="5" name="Text Placeholder 4">
            <a:extLst>
              <a:ext uri="{FF2B5EF4-FFF2-40B4-BE49-F238E27FC236}">
                <a16:creationId xmlns:a16="http://schemas.microsoft.com/office/drawing/2014/main" id="{80EE03F8-F8FB-4547-A152-1D2DEC6BCA6A}"/>
              </a:ext>
            </a:extLst>
          </p:cNvPr>
          <p:cNvSpPr>
            <a:spLocks noGrp="1"/>
          </p:cNvSpPr>
          <p:nvPr>
            <p:ph type="body" sz="quarter" idx="10" hasCustomPrompt="1"/>
          </p:nvPr>
        </p:nvSpPr>
        <p:spPr>
          <a:xfrm>
            <a:off x="1078534" y="3003177"/>
            <a:ext cx="6772275" cy="1174004"/>
          </a:xfrm>
        </p:spPr>
        <p:txBody>
          <a:bodyPr/>
          <a:lstStyle>
            <a:lvl1pPr algn="ctr">
              <a:defRPr b="0">
                <a:solidFill>
                  <a:schemeClr val="bg1"/>
                </a:solidFill>
              </a:defRPr>
            </a:lvl1pPr>
            <a:lvl5pPr algn="ctr">
              <a:defRPr/>
            </a:lvl5pPr>
          </a:lstStyle>
          <a:p>
            <a:pPr lvl="0"/>
            <a:r>
              <a:rPr lang="en-GB" dirty="0"/>
              <a:t>Quote name</a:t>
            </a:r>
          </a:p>
        </p:txBody>
      </p:sp>
    </p:spTree>
    <p:extLst>
      <p:ext uri="{BB962C8B-B14F-4D97-AF65-F5344CB8AC3E}">
        <p14:creationId xmlns:p14="http://schemas.microsoft.com/office/powerpoint/2010/main" val="292738576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text - grey">
    <p:bg>
      <p:bgPr>
        <a:solidFill>
          <a:schemeClr val="accent6"/>
        </a:solidFill>
        <a:effectLst/>
      </p:bgPr>
    </p:bg>
    <p:spTree>
      <p:nvGrpSpPr>
        <p:cNvPr id="1" name=""/>
        <p:cNvGrpSpPr/>
        <p:nvPr/>
      </p:nvGrpSpPr>
      <p:grpSpPr>
        <a:xfrm>
          <a:off x="0" y="0"/>
          <a:ext cx="0" cy="0"/>
          <a:chOff x="0" y="0"/>
          <a:chExt cx="0" cy="0"/>
        </a:xfrm>
      </p:grpSpPr>
      <p:pic>
        <p:nvPicPr>
          <p:cNvPr id="11" name="Picture 10"/>
          <p:cNvPicPr>
            <a:picLocks noChangeAspect="1"/>
          </p:cNvPicPr>
          <p:nvPr/>
        </p:nvPicPr>
        <p:blipFill>
          <a:blip r:embed="rId2"/>
          <a:stretch>
            <a:fillRect/>
          </a:stretch>
        </p:blipFill>
        <p:spPr>
          <a:xfrm>
            <a:off x="4129876" y="262999"/>
            <a:ext cx="670724" cy="673094"/>
          </a:xfrm>
          <a:prstGeom prst="rect">
            <a:avLst/>
          </a:prstGeom>
        </p:spPr>
      </p:pic>
      <p:sp>
        <p:nvSpPr>
          <p:cNvPr id="3" name="Text Placeholder 2">
            <a:extLst>
              <a:ext uri="{FF2B5EF4-FFF2-40B4-BE49-F238E27FC236}">
                <a16:creationId xmlns:a16="http://schemas.microsoft.com/office/drawing/2014/main" id="{11A79E40-4DBE-8249-9680-4F0094BD13EC}"/>
              </a:ext>
            </a:extLst>
          </p:cNvPr>
          <p:cNvSpPr>
            <a:spLocks noGrp="1"/>
          </p:cNvSpPr>
          <p:nvPr>
            <p:ph type="body" sz="quarter" idx="10"/>
          </p:nvPr>
        </p:nvSpPr>
        <p:spPr>
          <a:xfrm>
            <a:off x="320729" y="1362075"/>
            <a:ext cx="6035247" cy="3352800"/>
          </a:xfrm>
        </p:spPr>
        <p:txBody>
          <a:bodyPr/>
          <a:lstStyle>
            <a:lvl1pPr>
              <a:defRPr>
                <a:solidFill>
                  <a:schemeClr val="bg1"/>
                </a:solidFill>
              </a:defRPr>
            </a:lvl1pPr>
            <a:lvl2pPr>
              <a:defRPr>
                <a:solidFill>
                  <a:schemeClr val="bg1"/>
                </a:solidFill>
              </a:defRPr>
            </a:lvl2pPr>
            <a:lvl3pPr>
              <a:buClr>
                <a:schemeClr val="accent1"/>
              </a:buClr>
              <a:defRPr>
                <a:solidFill>
                  <a:schemeClr val="bg1"/>
                </a:solidFill>
              </a:defRPr>
            </a:lvl3pPr>
            <a:lvl4pPr>
              <a:defRPr>
                <a:solidFill>
                  <a:schemeClr val="bg1"/>
                </a:solidFill>
              </a:defRPr>
            </a:lvl4p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cxnSp>
        <p:nvCxnSpPr>
          <p:cNvPr id="7" name="Straight Connector 6">
            <a:extLst>
              <a:ext uri="{FF2B5EF4-FFF2-40B4-BE49-F238E27FC236}">
                <a16:creationId xmlns:a16="http://schemas.microsoft.com/office/drawing/2014/main" id="{BCAEF991-5CF8-B442-904F-F2F725A992ED}"/>
              </a:ext>
            </a:extLst>
          </p:cNvPr>
          <p:cNvCxnSpPr/>
          <p:nvPr userDrawn="1"/>
        </p:nvCxnSpPr>
        <p:spPr>
          <a:xfrm>
            <a:off x="320729" y="1188564"/>
            <a:ext cx="8463281"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994306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divider - black">
    <p:bg>
      <p:bgPr>
        <a:solidFill>
          <a:schemeClr val="accent5"/>
        </a:solidFill>
        <a:effectLst/>
      </p:bgPr>
    </p:bg>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320729" y="1165413"/>
            <a:ext cx="5863201" cy="1317812"/>
          </a:xfrm>
        </p:spPr>
        <p:txBody>
          <a:bodyPr anchor="b">
            <a:normAutofit/>
          </a:bodyPr>
          <a:lstStyle>
            <a:lvl1pPr algn="l">
              <a:defRPr sz="2184">
                <a:solidFill>
                  <a:schemeClr val="bg1"/>
                </a:solidFill>
              </a:defRPr>
            </a:lvl1pPr>
          </a:lstStyle>
          <a:p>
            <a:r>
              <a:rPr lang="en-GB" dirty="0"/>
              <a:t>Click to edit title slide </a:t>
            </a:r>
            <a:endParaRPr lang="en-US" dirty="0"/>
          </a:p>
        </p:txBody>
      </p:sp>
      <p:pic>
        <p:nvPicPr>
          <p:cNvPr id="11" name="Picture 10"/>
          <p:cNvPicPr>
            <a:picLocks noChangeAspect="1"/>
          </p:cNvPicPr>
          <p:nvPr/>
        </p:nvPicPr>
        <p:blipFill>
          <a:blip r:embed="rId2"/>
          <a:stretch>
            <a:fillRect/>
          </a:stretch>
        </p:blipFill>
        <p:spPr>
          <a:xfrm>
            <a:off x="4129876" y="262999"/>
            <a:ext cx="670724" cy="673094"/>
          </a:xfrm>
          <a:prstGeom prst="rect">
            <a:avLst/>
          </a:prstGeom>
        </p:spPr>
      </p:pic>
      <p:sp>
        <p:nvSpPr>
          <p:cNvPr id="3" name="Text Placeholder 2">
            <a:extLst>
              <a:ext uri="{FF2B5EF4-FFF2-40B4-BE49-F238E27FC236}">
                <a16:creationId xmlns:a16="http://schemas.microsoft.com/office/drawing/2014/main" id="{8CC39FC8-66C5-EA4C-B089-4B769D5C1DA1}"/>
              </a:ext>
            </a:extLst>
          </p:cNvPr>
          <p:cNvSpPr>
            <a:spLocks noGrp="1"/>
          </p:cNvSpPr>
          <p:nvPr>
            <p:ph type="body" sz="quarter" idx="10" hasCustomPrompt="1"/>
          </p:nvPr>
        </p:nvSpPr>
        <p:spPr>
          <a:xfrm>
            <a:off x="320675" y="2698750"/>
            <a:ext cx="5862638" cy="1890713"/>
          </a:xfrm>
        </p:spPr>
        <p:txBody>
          <a:bodyPr/>
          <a:lstStyle>
            <a:lvl1pPr>
              <a:defRPr b="0">
                <a:solidFill>
                  <a:schemeClr val="accent1"/>
                </a:solidFill>
              </a:defRPr>
            </a:lvl1pPr>
            <a:lvl5pPr>
              <a:buNone/>
              <a:defRPr/>
            </a:lvl5pPr>
          </a:lstStyle>
          <a:p>
            <a:pPr lvl="0"/>
            <a:r>
              <a:rPr lang="en-GB" dirty="0"/>
              <a:t>Click to edit subtitle text</a:t>
            </a:r>
            <a:endParaRPr lang="en-US" dirty="0"/>
          </a:p>
        </p:txBody>
      </p:sp>
    </p:spTree>
    <p:extLst>
      <p:ext uri="{BB962C8B-B14F-4D97-AF65-F5344CB8AC3E}">
        <p14:creationId xmlns:p14="http://schemas.microsoft.com/office/powerpoint/2010/main" val="198108127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quote - black">
    <p:bg>
      <p:bgPr>
        <a:solidFill>
          <a:schemeClr val="accent5"/>
        </a:solidFill>
        <a:effectLst/>
      </p:bgPr>
    </p:bg>
    <p:spTree>
      <p:nvGrpSpPr>
        <p:cNvPr id="1" name=""/>
        <p:cNvGrpSpPr/>
        <p:nvPr/>
      </p:nvGrpSpPr>
      <p:grpSpPr>
        <a:xfrm>
          <a:off x="0" y="0"/>
          <a:ext cx="0" cy="0"/>
          <a:chOff x="0" y="0"/>
          <a:chExt cx="0" cy="0"/>
        </a:xfrm>
      </p:grpSpPr>
      <p:pic>
        <p:nvPicPr>
          <p:cNvPr id="11" name="Picture 10"/>
          <p:cNvPicPr>
            <a:picLocks noChangeAspect="1"/>
          </p:cNvPicPr>
          <p:nvPr/>
        </p:nvPicPr>
        <p:blipFill>
          <a:blip r:embed="rId2"/>
          <a:stretch>
            <a:fillRect/>
          </a:stretch>
        </p:blipFill>
        <p:spPr>
          <a:xfrm>
            <a:off x="4129876" y="262999"/>
            <a:ext cx="670724" cy="673094"/>
          </a:xfrm>
          <a:prstGeom prst="rect">
            <a:avLst/>
          </a:prstGeom>
        </p:spPr>
      </p:pic>
      <p:sp>
        <p:nvSpPr>
          <p:cNvPr id="4" name="Title 1">
            <a:extLst>
              <a:ext uri="{FF2B5EF4-FFF2-40B4-BE49-F238E27FC236}">
                <a16:creationId xmlns:a16="http://schemas.microsoft.com/office/drawing/2014/main" id="{3A9F82BB-7ADC-F040-8185-3DFB6EFB4AE1}"/>
              </a:ext>
            </a:extLst>
          </p:cNvPr>
          <p:cNvSpPr>
            <a:spLocks noGrp="1"/>
          </p:cNvSpPr>
          <p:nvPr>
            <p:ph type="title" hasCustomPrompt="1"/>
          </p:nvPr>
        </p:nvSpPr>
        <p:spPr>
          <a:xfrm>
            <a:off x="1078785" y="1233987"/>
            <a:ext cx="6771277" cy="1589896"/>
          </a:xfrm>
        </p:spPr>
        <p:txBody>
          <a:bodyPr>
            <a:normAutofit/>
          </a:bodyPr>
          <a:lstStyle>
            <a:lvl1pPr algn="ctr">
              <a:defRPr sz="2000" b="0">
                <a:solidFill>
                  <a:schemeClr val="bg1"/>
                </a:solidFill>
              </a:defRPr>
            </a:lvl1pPr>
          </a:lstStyle>
          <a:p>
            <a:r>
              <a:rPr lang="en-GB" dirty="0"/>
              <a:t>‘quote’</a:t>
            </a:r>
            <a:endParaRPr lang="en-US" dirty="0"/>
          </a:p>
        </p:txBody>
      </p:sp>
      <p:sp>
        <p:nvSpPr>
          <p:cNvPr id="5" name="Text Placeholder 4">
            <a:extLst>
              <a:ext uri="{FF2B5EF4-FFF2-40B4-BE49-F238E27FC236}">
                <a16:creationId xmlns:a16="http://schemas.microsoft.com/office/drawing/2014/main" id="{80EE03F8-F8FB-4547-A152-1D2DEC6BCA6A}"/>
              </a:ext>
            </a:extLst>
          </p:cNvPr>
          <p:cNvSpPr>
            <a:spLocks noGrp="1"/>
          </p:cNvSpPr>
          <p:nvPr>
            <p:ph type="body" sz="quarter" idx="10" hasCustomPrompt="1"/>
          </p:nvPr>
        </p:nvSpPr>
        <p:spPr>
          <a:xfrm>
            <a:off x="1078534" y="3003177"/>
            <a:ext cx="6772275" cy="1174004"/>
          </a:xfrm>
        </p:spPr>
        <p:txBody>
          <a:bodyPr/>
          <a:lstStyle>
            <a:lvl1pPr algn="ctr">
              <a:defRPr b="0">
                <a:solidFill>
                  <a:schemeClr val="accent1"/>
                </a:solidFill>
              </a:defRPr>
            </a:lvl1pPr>
            <a:lvl5pPr algn="ctr">
              <a:defRPr/>
            </a:lvl5pPr>
          </a:lstStyle>
          <a:p>
            <a:pPr lvl="0"/>
            <a:r>
              <a:rPr lang="en-GB" dirty="0"/>
              <a:t>Quote name</a:t>
            </a:r>
          </a:p>
        </p:txBody>
      </p:sp>
    </p:spTree>
    <p:extLst>
      <p:ext uri="{BB962C8B-B14F-4D97-AF65-F5344CB8AC3E}">
        <p14:creationId xmlns:p14="http://schemas.microsoft.com/office/powerpoint/2010/main" val="21303217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text - black">
    <p:bg>
      <p:bgPr>
        <a:solidFill>
          <a:schemeClr val="accent5"/>
        </a:solidFill>
        <a:effectLst/>
      </p:bgPr>
    </p:bg>
    <p:spTree>
      <p:nvGrpSpPr>
        <p:cNvPr id="1" name=""/>
        <p:cNvGrpSpPr/>
        <p:nvPr/>
      </p:nvGrpSpPr>
      <p:grpSpPr>
        <a:xfrm>
          <a:off x="0" y="0"/>
          <a:ext cx="0" cy="0"/>
          <a:chOff x="0" y="0"/>
          <a:chExt cx="0" cy="0"/>
        </a:xfrm>
      </p:grpSpPr>
      <p:pic>
        <p:nvPicPr>
          <p:cNvPr id="11" name="Picture 10"/>
          <p:cNvPicPr>
            <a:picLocks noChangeAspect="1"/>
          </p:cNvPicPr>
          <p:nvPr/>
        </p:nvPicPr>
        <p:blipFill>
          <a:blip r:embed="rId2"/>
          <a:stretch>
            <a:fillRect/>
          </a:stretch>
        </p:blipFill>
        <p:spPr>
          <a:xfrm>
            <a:off x="4129876" y="262999"/>
            <a:ext cx="670724" cy="673094"/>
          </a:xfrm>
          <a:prstGeom prst="rect">
            <a:avLst/>
          </a:prstGeom>
        </p:spPr>
      </p:pic>
      <p:sp>
        <p:nvSpPr>
          <p:cNvPr id="3" name="Text Placeholder 2">
            <a:extLst>
              <a:ext uri="{FF2B5EF4-FFF2-40B4-BE49-F238E27FC236}">
                <a16:creationId xmlns:a16="http://schemas.microsoft.com/office/drawing/2014/main" id="{11A79E40-4DBE-8249-9680-4F0094BD13EC}"/>
              </a:ext>
            </a:extLst>
          </p:cNvPr>
          <p:cNvSpPr>
            <a:spLocks noGrp="1"/>
          </p:cNvSpPr>
          <p:nvPr>
            <p:ph type="body" sz="quarter" idx="10"/>
          </p:nvPr>
        </p:nvSpPr>
        <p:spPr>
          <a:xfrm>
            <a:off x="320729" y="1362075"/>
            <a:ext cx="6035247" cy="3352800"/>
          </a:xfrm>
        </p:spPr>
        <p:txBody>
          <a:bodyPr/>
          <a:lstStyle>
            <a:lvl1pPr>
              <a:defRPr>
                <a:solidFill>
                  <a:schemeClr val="bg1"/>
                </a:solidFill>
              </a:defRPr>
            </a:lvl1pPr>
            <a:lvl2pPr>
              <a:defRPr>
                <a:solidFill>
                  <a:schemeClr val="bg1"/>
                </a:solidFill>
              </a:defRPr>
            </a:lvl2pPr>
            <a:lvl3pPr>
              <a:buClr>
                <a:schemeClr val="accent1"/>
              </a:buClr>
              <a:defRPr>
                <a:solidFill>
                  <a:schemeClr val="bg1"/>
                </a:solidFill>
              </a:defRPr>
            </a:lvl3pPr>
            <a:lvl4pPr>
              <a:defRPr>
                <a:solidFill>
                  <a:schemeClr val="bg1"/>
                </a:solidFill>
              </a:defRPr>
            </a:lvl4p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cxnSp>
        <p:nvCxnSpPr>
          <p:cNvPr id="7" name="Straight Connector 6">
            <a:extLst>
              <a:ext uri="{FF2B5EF4-FFF2-40B4-BE49-F238E27FC236}">
                <a16:creationId xmlns:a16="http://schemas.microsoft.com/office/drawing/2014/main" id="{BCAEF991-5CF8-B442-904F-F2F725A992ED}"/>
              </a:ext>
            </a:extLst>
          </p:cNvPr>
          <p:cNvCxnSpPr/>
          <p:nvPr userDrawn="1"/>
        </p:nvCxnSpPr>
        <p:spPr>
          <a:xfrm>
            <a:off x="320729" y="1188564"/>
            <a:ext cx="8463281"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2681841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divider - purple">
    <p:bg>
      <p:bgPr>
        <a:solidFill>
          <a:schemeClr val="tx2"/>
        </a:solidFill>
        <a:effectLst/>
      </p:bgPr>
    </p:bg>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320729" y="1165413"/>
            <a:ext cx="5863201" cy="1317812"/>
          </a:xfrm>
        </p:spPr>
        <p:txBody>
          <a:bodyPr anchor="b">
            <a:normAutofit/>
          </a:bodyPr>
          <a:lstStyle>
            <a:lvl1pPr algn="l">
              <a:defRPr sz="2184">
                <a:solidFill>
                  <a:schemeClr val="bg1"/>
                </a:solidFill>
              </a:defRPr>
            </a:lvl1pPr>
          </a:lstStyle>
          <a:p>
            <a:r>
              <a:rPr lang="en-GB" dirty="0"/>
              <a:t>Click to edit title slide </a:t>
            </a:r>
            <a:endParaRPr lang="en-US" dirty="0"/>
          </a:p>
        </p:txBody>
      </p:sp>
      <p:pic>
        <p:nvPicPr>
          <p:cNvPr id="11" name="Picture 10"/>
          <p:cNvPicPr>
            <a:picLocks noChangeAspect="1"/>
          </p:cNvPicPr>
          <p:nvPr/>
        </p:nvPicPr>
        <p:blipFill>
          <a:blip r:embed="rId2"/>
          <a:stretch>
            <a:fillRect/>
          </a:stretch>
        </p:blipFill>
        <p:spPr>
          <a:xfrm>
            <a:off x="4129876" y="262999"/>
            <a:ext cx="670724" cy="673094"/>
          </a:xfrm>
          <a:prstGeom prst="rect">
            <a:avLst/>
          </a:prstGeom>
        </p:spPr>
      </p:pic>
      <p:sp>
        <p:nvSpPr>
          <p:cNvPr id="3" name="Text Placeholder 2">
            <a:extLst>
              <a:ext uri="{FF2B5EF4-FFF2-40B4-BE49-F238E27FC236}">
                <a16:creationId xmlns:a16="http://schemas.microsoft.com/office/drawing/2014/main" id="{8CC39FC8-66C5-EA4C-B089-4B769D5C1DA1}"/>
              </a:ext>
            </a:extLst>
          </p:cNvPr>
          <p:cNvSpPr>
            <a:spLocks noGrp="1"/>
          </p:cNvSpPr>
          <p:nvPr>
            <p:ph type="body" sz="quarter" idx="10" hasCustomPrompt="1"/>
          </p:nvPr>
        </p:nvSpPr>
        <p:spPr>
          <a:xfrm>
            <a:off x="320675" y="2698750"/>
            <a:ext cx="5862638" cy="1890713"/>
          </a:xfrm>
        </p:spPr>
        <p:txBody>
          <a:bodyPr/>
          <a:lstStyle>
            <a:lvl1pPr>
              <a:defRPr b="0">
                <a:solidFill>
                  <a:schemeClr val="bg1"/>
                </a:solidFill>
              </a:defRPr>
            </a:lvl1pPr>
            <a:lvl5pPr>
              <a:buNone/>
              <a:defRPr/>
            </a:lvl5pPr>
          </a:lstStyle>
          <a:p>
            <a:pPr lvl="0"/>
            <a:r>
              <a:rPr lang="en-GB" dirty="0"/>
              <a:t>Click to edit subtitle text</a:t>
            </a:r>
            <a:endParaRPr lang="en-US" dirty="0"/>
          </a:p>
        </p:txBody>
      </p:sp>
    </p:spTree>
    <p:extLst>
      <p:ext uri="{BB962C8B-B14F-4D97-AF65-F5344CB8AC3E}">
        <p14:creationId xmlns:p14="http://schemas.microsoft.com/office/powerpoint/2010/main" val="91329855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quote - purple">
    <p:bg>
      <p:bgPr>
        <a:solidFill>
          <a:schemeClr val="tx2"/>
        </a:solidFill>
        <a:effectLst/>
      </p:bgPr>
    </p:bg>
    <p:spTree>
      <p:nvGrpSpPr>
        <p:cNvPr id="1" name=""/>
        <p:cNvGrpSpPr/>
        <p:nvPr/>
      </p:nvGrpSpPr>
      <p:grpSpPr>
        <a:xfrm>
          <a:off x="0" y="0"/>
          <a:ext cx="0" cy="0"/>
          <a:chOff x="0" y="0"/>
          <a:chExt cx="0" cy="0"/>
        </a:xfrm>
      </p:grpSpPr>
      <p:pic>
        <p:nvPicPr>
          <p:cNvPr id="11" name="Picture 10"/>
          <p:cNvPicPr>
            <a:picLocks noChangeAspect="1"/>
          </p:cNvPicPr>
          <p:nvPr/>
        </p:nvPicPr>
        <p:blipFill>
          <a:blip r:embed="rId2"/>
          <a:stretch>
            <a:fillRect/>
          </a:stretch>
        </p:blipFill>
        <p:spPr>
          <a:xfrm>
            <a:off x="4129876" y="262999"/>
            <a:ext cx="670724" cy="673094"/>
          </a:xfrm>
          <a:prstGeom prst="rect">
            <a:avLst/>
          </a:prstGeom>
        </p:spPr>
      </p:pic>
      <p:sp>
        <p:nvSpPr>
          <p:cNvPr id="4" name="Title 1">
            <a:extLst>
              <a:ext uri="{FF2B5EF4-FFF2-40B4-BE49-F238E27FC236}">
                <a16:creationId xmlns:a16="http://schemas.microsoft.com/office/drawing/2014/main" id="{3A9F82BB-7ADC-F040-8185-3DFB6EFB4AE1}"/>
              </a:ext>
            </a:extLst>
          </p:cNvPr>
          <p:cNvSpPr>
            <a:spLocks noGrp="1"/>
          </p:cNvSpPr>
          <p:nvPr>
            <p:ph type="title" hasCustomPrompt="1"/>
          </p:nvPr>
        </p:nvSpPr>
        <p:spPr>
          <a:xfrm>
            <a:off x="1078785" y="1233987"/>
            <a:ext cx="6771277" cy="1589896"/>
          </a:xfrm>
        </p:spPr>
        <p:txBody>
          <a:bodyPr>
            <a:normAutofit/>
          </a:bodyPr>
          <a:lstStyle>
            <a:lvl1pPr algn="ctr">
              <a:defRPr sz="2000" b="0">
                <a:solidFill>
                  <a:schemeClr val="bg1"/>
                </a:solidFill>
              </a:defRPr>
            </a:lvl1pPr>
          </a:lstStyle>
          <a:p>
            <a:r>
              <a:rPr lang="en-GB" dirty="0"/>
              <a:t>‘quote’</a:t>
            </a:r>
            <a:endParaRPr lang="en-US" dirty="0"/>
          </a:p>
        </p:txBody>
      </p:sp>
      <p:sp>
        <p:nvSpPr>
          <p:cNvPr id="5" name="Text Placeholder 4">
            <a:extLst>
              <a:ext uri="{FF2B5EF4-FFF2-40B4-BE49-F238E27FC236}">
                <a16:creationId xmlns:a16="http://schemas.microsoft.com/office/drawing/2014/main" id="{80EE03F8-F8FB-4547-A152-1D2DEC6BCA6A}"/>
              </a:ext>
            </a:extLst>
          </p:cNvPr>
          <p:cNvSpPr>
            <a:spLocks noGrp="1"/>
          </p:cNvSpPr>
          <p:nvPr>
            <p:ph type="body" sz="quarter" idx="10" hasCustomPrompt="1"/>
          </p:nvPr>
        </p:nvSpPr>
        <p:spPr>
          <a:xfrm>
            <a:off x="1078534" y="3003177"/>
            <a:ext cx="6772275" cy="1174004"/>
          </a:xfrm>
        </p:spPr>
        <p:txBody>
          <a:bodyPr/>
          <a:lstStyle>
            <a:lvl1pPr algn="ctr">
              <a:defRPr b="0">
                <a:solidFill>
                  <a:schemeClr val="bg1"/>
                </a:solidFill>
              </a:defRPr>
            </a:lvl1pPr>
            <a:lvl5pPr algn="ctr">
              <a:defRPr/>
            </a:lvl5pPr>
          </a:lstStyle>
          <a:p>
            <a:pPr lvl="0"/>
            <a:r>
              <a:rPr lang="en-GB" dirty="0"/>
              <a:t>Quote name</a:t>
            </a:r>
          </a:p>
        </p:txBody>
      </p:sp>
    </p:spTree>
    <p:extLst>
      <p:ext uri="{BB962C8B-B14F-4D97-AF65-F5344CB8AC3E}">
        <p14:creationId xmlns:p14="http://schemas.microsoft.com/office/powerpoint/2010/main" val="329468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slide - black 1">
    <p:bg>
      <p:bgPr>
        <a:solidFill>
          <a:schemeClr val="accent5">
            <a:lumMod val="95000"/>
            <a:lumOff val="5000"/>
          </a:schemeClr>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19A28C1-E997-AF4B-A92D-82EE368D6EF2}"/>
              </a:ext>
            </a:extLst>
          </p:cNvPr>
          <p:cNvPicPr>
            <a:picLocks noChangeAspect="1"/>
          </p:cNvPicPr>
          <p:nvPr userDrawn="1"/>
        </p:nvPicPr>
        <p:blipFill rotWithShape="1">
          <a:blip r:embed="rId2"/>
          <a:srcRect t="9501" r="41196" b="15842"/>
          <a:stretch/>
        </p:blipFill>
        <p:spPr>
          <a:xfrm>
            <a:off x="5048413" y="-1"/>
            <a:ext cx="4095588" cy="5143501"/>
          </a:xfrm>
          <a:prstGeom prst="rect">
            <a:avLst/>
          </a:prstGeom>
        </p:spPr>
      </p:pic>
      <p:sp>
        <p:nvSpPr>
          <p:cNvPr id="7" name="Title 1">
            <a:extLst>
              <a:ext uri="{FF2B5EF4-FFF2-40B4-BE49-F238E27FC236}">
                <a16:creationId xmlns:a16="http://schemas.microsoft.com/office/drawing/2014/main" id="{8B4D1754-0512-D94A-A704-4971DE0FBA56}"/>
              </a:ext>
            </a:extLst>
          </p:cNvPr>
          <p:cNvSpPr>
            <a:spLocks noGrp="1"/>
          </p:cNvSpPr>
          <p:nvPr>
            <p:ph type="ctrTitle"/>
          </p:nvPr>
        </p:nvSpPr>
        <p:spPr>
          <a:xfrm>
            <a:off x="444826" y="1297323"/>
            <a:ext cx="4391676" cy="1383122"/>
          </a:xfrm>
        </p:spPr>
        <p:txBody>
          <a:bodyPr>
            <a:noAutofit/>
          </a:bodyPr>
          <a:lstStyle>
            <a:lvl1pPr>
              <a:defRPr sz="1747">
                <a:solidFill>
                  <a:schemeClr val="bg1"/>
                </a:solidFill>
                <a:latin typeface="Verdana" pitchFamily="34" charset="0"/>
                <a:ea typeface="Verdana" pitchFamily="34" charset="0"/>
                <a:cs typeface="Verdana" pitchFamily="34" charset="0"/>
              </a:defRPr>
            </a:lvl1pPr>
          </a:lstStyle>
          <a:p>
            <a:r>
              <a:rPr lang="en-GB" dirty="0"/>
              <a:t>Click to edit Master title style</a:t>
            </a:r>
          </a:p>
        </p:txBody>
      </p:sp>
      <p:sp>
        <p:nvSpPr>
          <p:cNvPr id="8" name="Subtitle 2">
            <a:extLst>
              <a:ext uri="{FF2B5EF4-FFF2-40B4-BE49-F238E27FC236}">
                <a16:creationId xmlns:a16="http://schemas.microsoft.com/office/drawing/2014/main" id="{A5F9CD2F-23AD-B242-8AB0-1475F5C39637}"/>
              </a:ext>
            </a:extLst>
          </p:cNvPr>
          <p:cNvSpPr>
            <a:spLocks noGrp="1"/>
          </p:cNvSpPr>
          <p:nvPr>
            <p:ph type="subTitle" idx="1"/>
          </p:nvPr>
        </p:nvSpPr>
        <p:spPr>
          <a:xfrm>
            <a:off x="430306" y="2817849"/>
            <a:ext cx="4395694" cy="1011844"/>
          </a:xfrm>
        </p:spPr>
        <p:txBody>
          <a:bodyPr tIns="0" anchor="t">
            <a:normAutofit/>
          </a:bodyPr>
          <a:lstStyle>
            <a:lvl1pPr marL="0" indent="0" algn="l">
              <a:buNone/>
              <a:defRPr sz="1400" b="0">
                <a:solidFill>
                  <a:schemeClr val="bg2"/>
                </a:solidFill>
              </a:defRPr>
            </a:lvl1pPr>
            <a:lvl2pPr marL="249612" indent="0" algn="ctr">
              <a:buNone/>
              <a:defRPr>
                <a:solidFill>
                  <a:schemeClr val="tx1">
                    <a:tint val="75000"/>
                  </a:schemeClr>
                </a:solidFill>
              </a:defRPr>
            </a:lvl2pPr>
            <a:lvl3pPr marL="499225" indent="0" algn="ctr">
              <a:buNone/>
              <a:defRPr>
                <a:solidFill>
                  <a:schemeClr val="tx1">
                    <a:tint val="75000"/>
                  </a:schemeClr>
                </a:solidFill>
              </a:defRPr>
            </a:lvl3pPr>
            <a:lvl4pPr marL="748836" indent="0" algn="ctr">
              <a:buNone/>
              <a:defRPr>
                <a:solidFill>
                  <a:schemeClr val="tx1">
                    <a:tint val="75000"/>
                  </a:schemeClr>
                </a:solidFill>
              </a:defRPr>
            </a:lvl4pPr>
            <a:lvl5pPr marL="998448" indent="0" algn="ctr">
              <a:buNone/>
              <a:defRPr>
                <a:solidFill>
                  <a:schemeClr val="tx1">
                    <a:tint val="75000"/>
                  </a:schemeClr>
                </a:solidFill>
              </a:defRPr>
            </a:lvl5pPr>
            <a:lvl6pPr marL="1248060" indent="0" algn="ctr">
              <a:buNone/>
              <a:defRPr>
                <a:solidFill>
                  <a:schemeClr val="tx1">
                    <a:tint val="75000"/>
                  </a:schemeClr>
                </a:solidFill>
              </a:defRPr>
            </a:lvl6pPr>
            <a:lvl7pPr marL="1497671" indent="0" algn="ctr">
              <a:buNone/>
              <a:defRPr>
                <a:solidFill>
                  <a:schemeClr val="tx1">
                    <a:tint val="75000"/>
                  </a:schemeClr>
                </a:solidFill>
              </a:defRPr>
            </a:lvl7pPr>
            <a:lvl8pPr marL="1747283" indent="0" algn="ctr">
              <a:buNone/>
              <a:defRPr>
                <a:solidFill>
                  <a:schemeClr val="tx1">
                    <a:tint val="75000"/>
                  </a:schemeClr>
                </a:solidFill>
              </a:defRPr>
            </a:lvl8pPr>
            <a:lvl9pPr marL="1996895" indent="0" algn="ctr">
              <a:buNone/>
              <a:defRPr>
                <a:solidFill>
                  <a:schemeClr val="tx1">
                    <a:tint val="75000"/>
                  </a:schemeClr>
                </a:solidFill>
              </a:defRPr>
            </a:lvl9pPr>
          </a:lstStyle>
          <a:p>
            <a:r>
              <a:rPr lang="en-GB" dirty="0"/>
              <a:t>Click to edit Master subtitle style</a:t>
            </a:r>
          </a:p>
        </p:txBody>
      </p:sp>
      <p:sp>
        <p:nvSpPr>
          <p:cNvPr id="9" name="Picture Placeholder 9">
            <a:extLst>
              <a:ext uri="{FF2B5EF4-FFF2-40B4-BE49-F238E27FC236}">
                <a16:creationId xmlns:a16="http://schemas.microsoft.com/office/drawing/2014/main" id="{9B48FCF8-4826-EE4D-98E0-4E783F575495}"/>
              </a:ext>
            </a:extLst>
          </p:cNvPr>
          <p:cNvSpPr>
            <a:spLocks noGrp="1"/>
          </p:cNvSpPr>
          <p:nvPr>
            <p:ph type="pic" sz="quarter" idx="11"/>
          </p:nvPr>
        </p:nvSpPr>
        <p:spPr>
          <a:xfrm>
            <a:off x="430306" y="4273368"/>
            <a:ext cx="1386765" cy="502487"/>
          </a:xfrm>
        </p:spPr>
        <p:txBody>
          <a:bodyPr/>
          <a:lstStyle/>
          <a:p>
            <a:endParaRPr lang="en-US" dirty="0"/>
          </a:p>
        </p:txBody>
      </p:sp>
      <p:pic>
        <p:nvPicPr>
          <p:cNvPr id="6" name="Picture 5">
            <a:extLst>
              <a:ext uri="{FF2B5EF4-FFF2-40B4-BE49-F238E27FC236}">
                <a16:creationId xmlns:a16="http://schemas.microsoft.com/office/drawing/2014/main" id="{79265FDD-6511-7B46-A193-FC3548303A11}"/>
              </a:ext>
            </a:extLst>
          </p:cNvPr>
          <p:cNvPicPr>
            <a:picLocks noChangeAspect="1"/>
          </p:cNvPicPr>
          <p:nvPr userDrawn="1"/>
        </p:nvPicPr>
        <p:blipFill>
          <a:blip r:embed="rId3"/>
          <a:stretch>
            <a:fillRect/>
          </a:stretch>
        </p:blipFill>
        <p:spPr>
          <a:xfrm>
            <a:off x="4129876" y="262999"/>
            <a:ext cx="670724" cy="673094"/>
          </a:xfrm>
          <a:prstGeom prst="rect">
            <a:avLst/>
          </a:prstGeom>
        </p:spPr>
      </p:pic>
    </p:spTree>
    <p:extLst>
      <p:ext uri="{BB962C8B-B14F-4D97-AF65-F5344CB8AC3E}">
        <p14:creationId xmlns:p14="http://schemas.microsoft.com/office/powerpoint/2010/main" val="341315313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text - purple">
    <p:bg>
      <p:bgPr>
        <a:solidFill>
          <a:schemeClr val="tx2"/>
        </a:solidFill>
        <a:effectLst/>
      </p:bgPr>
    </p:bg>
    <p:spTree>
      <p:nvGrpSpPr>
        <p:cNvPr id="1" name=""/>
        <p:cNvGrpSpPr/>
        <p:nvPr/>
      </p:nvGrpSpPr>
      <p:grpSpPr>
        <a:xfrm>
          <a:off x="0" y="0"/>
          <a:ext cx="0" cy="0"/>
          <a:chOff x="0" y="0"/>
          <a:chExt cx="0" cy="0"/>
        </a:xfrm>
      </p:grpSpPr>
      <p:pic>
        <p:nvPicPr>
          <p:cNvPr id="11" name="Picture 10"/>
          <p:cNvPicPr>
            <a:picLocks noChangeAspect="1"/>
          </p:cNvPicPr>
          <p:nvPr/>
        </p:nvPicPr>
        <p:blipFill>
          <a:blip r:embed="rId2"/>
          <a:stretch>
            <a:fillRect/>
          </a:stretch>
        </p:blipFill>
        <p:spPr>
          <a:xfrm>
            <a:off x="4129876" y="262999"/>
            <a:ext cx="670724" cy="673094"/>
          </a:xfrm>
          <a:prstGeom prst="rect">
            <a:avLst/>
          </a:prstGeom>
        </p:spPr>
      </p:pic>
      <p:sp>
        <p:nvSpPr>
          <p:cNvPr id="3" name="Text Placeholder 2">
            <a:extLst>
              <a:ext uri="{FF2B5EF4-FFF2-40B4-BE49-F238E27FC236}">
                <a16:creationId xmlns:a16="http://schemas.microsoft.com/office/drawing/2014/main" id="{11A79E40-4DBE-8249-9680-4F0094BD13EC}"/>
              </a:ext>
            </a:extLst>
          </p:cNvPr>
          <p:cNvSpPr>
            <a:spLocks noGrp="1"/>
          </p:cNvSpPr>
          <p:nvPr>
            <p:ph type="body" sz="quarter" idx="10"/>
          </p:nvPr>
        </p:nvSpPr>
        <p:spPr>
          <a:xfrm>
            <a:off x="320729" y="1362075"/>
            <a:ext cx="6035247" cy="3352800"/>
          </a:xfrm>
        </p:spPr>
        <p:txBody>
          <a:bodyPr/>
          <a:lstStyle>
            <a:lvl1pPr>
              <a:defRPr>
                <a:solidFill>
                  <a:schemeClr val="bg1"/>
                </a:solidFill>
              </a:defRPr>
            </a:lvl1pPr>
            <a:lvl2pPr>
              <a:defRPr>
                <a:solidFill>
                  <a:schemeClr val="bg1"/>
                </a:solidFill>
              </a:defRPr>
            </a:lvl2pPr>
            <a:lvl3pPr>
              <a:buClr>
                <a:schemeClr val="tx1"/>
              </a:buClr>
              <a:defRPr>
                <a:solidFill>
                  <a:schemeClr val="bg1"/>
                </a:solidFill>
              </a:defRPr>
            </a:lvl3pPr>
            <a:lvl4pPr>
              <a:defRPr>
                <a:solidFill>
                  <a:schemeClr val="bg1"/>
                </a:solidFill>
              </a:defRPr>
            </a:lvl4p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cxnSp>
        <p:nvCxnSpPr>
          <p:cNvPr id="7" name="Straight Connector 6">
            <a:extLst>
              <a:ext uri="{FF2B5EF4-FFF2-40B4-BE49-F238E27FC236}">
                <a16:creationId xmlns:a16="http://schemas.microsoft.com/office/drawing/2014/main" id="{BCAEF991-5CF8-B442-904F-F2F725A992ED}"/>
              </a:ext>
            </a:extLst>
          </p:cNvPr>
          <p:cNvCxnSpPr/>
          <p:nvPr userDrawn="1"/>
        </p:nvCxnSpPr>
        <p:spPr>
          <a:xfrm>
            <a:off x="320729" y="1188564"/>
            <a:ext cx="8463281"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620682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divider - bronze">
    <p:bg>
      <p:bgPr>
        <a:solidFill>
          <a:schemeClr val="accent1"/>
        </a:solidFill>
        <a:effectLst/>
      </p:bgPr>
    </p:bg>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320729" y="1165413"/>
            <a:ext cx="5863201" cy="1317812"/>
          </a:xfrm>
        </p:spPr>
        <p:txBody>
          <a:bodyPr anchor="b">
            <a:normAutofit/>
          </a:bodyPr>
          <a:lstStyle>
            <a:lvl1pPr algn="l">
              <a:defRPr sz="2184">
                <a:solidFill>
                  <a:schemeClr val="bg1"/>
                </a:solidFill>
              </a:defRPr>
            </a:lvl1pPr>
          </a:lstStyle>
          <a:p>
            <a:r>
              <a:rPr lang="en-GB" dirty="0"/>
              <a:t>Click to edit title slide </a:t>
            </a:r>
            <a:endParaRPr lang="en-US" dirty="0"/>
          </a:p>
        </p:txBody>
      </p:sp>
      <p:pic>
        <p:nvPicPr>
          <p:cNvPr id="11" name="Picture 10"/>
          <p:cNvPicPr>
            <a:picLocks noChangeAspect="1"/>
          </p:cNvPicPr>
          <p:nvPr/>
        </p:nvPicPr>
        <p:blipFill>
          <a:blip r:embed="rId2"/>
          <a:stretch>
            <a:fillRect/>
          </a:stretch>
        </p:blipFill>
        <p:spPr>
          <a:xfrm>
            <a:off x="4129876" y="262999"/>
            <a:ext cx="670724" cy="673094"/>
          </a:xfrm>
          <a:prstGeom prst="rect">
            <a:avLst/>
          </a:prstGeom>
        </p:spPr>
      </p:pic>
      <p:sp>
        <p:nvSpPr>
          <p:cNvPr id="3" name="Text Placeholder 2">
            <a:extLst>
              <a:ext uri="{FF2B5EF4-FFF2-40B4-BE49-F238E27FC236}">
                <a16:creationId xmlns:a16="http://schemas.microsoft.com/office/drawing/2014/main" id="{8CC39FC8-66C5-EA4C-B089-4B769D5C1DA1}"/>
              </a:ext>
            </a:extLst>
          </p:cNvPr>
          <p:cNvSpPr>
            <a:spLocks noGrp="1"/>
          </p:cNvSpPr>
          <p:nvPr>
            <p:ph type="body" sz="quarter" idx="10" hasCustomPrompt="1"/>
          </p:nvPr>
        </p:nvSpPr>
        <p:spPr>
          <a:xfrm>
            <a:off x="320675" y="2698750"/>
            <a:ext cx="5862638" cy="1890713"/>
          </a:xfrm>
        </p:spPr>
        <p:txBody>
          <a:bodyPr/>
          <a:lstStyle>
            <a:lvl1pPr>
              <a:defRPr b="0"/>
            </a:lvl1pPr>
            <a:lvl5pPr>
              <a:buNone/>
              <a:defRPr/>
            </a:lvl5pPr>
          </a:lstStyle>
          <a:p>
            <a:pPr lvl="0"/>
            <a:r>
              <a:rPr lang="en-GB" dirty="0"/>
              <a:t>Click to edit subtitle text</a:t>
            </a:r>
            <a:endParaRPr lang="en-US" dirty="0"/>
          </a:p>
        </p:txBody>
      </p:sp>
    </p:spTree>
    <p:extLst>
      <p:ext uri="{BB962C8B-B14F-4D97-AF65-F5344CB8AC3E}">
        <p14:creationId xmlns:p14="http://schemas.microsoft.com/office/powerpoint/2010/main" val="427436172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quote - bronze">
    <p:bg>
      <p:bgPr>
        <a:solidFill>
          <a:schemeClr val="accent1"/>
        </a:solidFill>
        <a:effectLst/>
      </p:bgPr>
    </p:bg>
    <p:spTree>
      <p:nvGrpSpPr>
        <p:cNvPr id="1" name=""/>
        <p:cNvGrpSpPr/>
        <p:nvPr/>
      </p:nvGrpSpPr>
      <p:grpSpPr>
        <a:xfrm>
          <a:off x="0" y="0"/>
          <a:ext cx="0" cy="0"/>
          <a:chOff x="0" y="0"/>
          <a:chExt cx="0" cy="0"/>
        </a:xfrm>
      </p:grpSpPr>
      <p:pic>
        <p:nvPicPr>
          <p:cNvPr id="11" name="Picture 10"/>
          <p:cNvPicPr>
            <a:picLocks noChangeAspect="1"/>
          </p:cNvPicPr>
          <p:nvPr/>
        </p:nvPicPr>
        <p:blipFill>
          <a:blip r:embed="rId2"/>
          <a:stretch>
            <a:fillRect/>
          </a:stretch>
        </p:blipFill>
        <p:spPr>
          <a:xfrm>
            <a:off x="4129876" y="262999"/>
            <a:ext cx="670724" cy="673094"/>
          </a:xfrm>
          <a:prstGeom prst="rect">
            <a:avLst/>
          </a:prstGeom>
        </p:spPr>
      </p:pic>
      <p:sp>
        <p:nvSpPr>
          <p:cNvPr id="4" name="Title 1">
            <a:extLst>
              <a:ext uri="{FF2B5EF4-FFF2-40B4-BE49-F238E27FC236}">
                <a16:creationId xmlns:a16="http://schemas.microsoft.com/office/drawing/2014/main" id="{3A9F82BB-7ADC-F040-8185-3DFB6EFB4AE1}"/>
              </a:ext>
            </a:extLst>
          </p:cNvPr>
          <p:cNvSpPr>
            <a:spLocks noGrp="1"/>
          </p:cNvSpPr>
          <p:nvPr>
            <p:ph type="title" hasCustomPrompt="1"/>
          </p:nvPr>
        </p:nvSpPr>
        <p:spPr>
          <a:xfrm>
            <a:off x="1078785" y="1233987"/>
            <a:ext cx="6771277" cy="1589896"/>
          </a:xfrm>
        </p:spPr>
        <p:txBody>
          <a:bodyPr>
            <a:normAutofit/>
          </a:bodyPr>
          <a:lstStyle>
            <a:lvl1pPr algn="ctr">
              <a:defRPr sz="2000" b="0">
                <a:solidFill>
                  <a:schemeClr val="bg1"/>
                </a:solidFill>
              </a:defRPr>
            </a:lvl1pPr>
          </a:lstStyle>
          <a:p>
            <a:r>
              <a:rPr lang="en-GB" dirty="0"/>
              <a:t>‘quote’</a:t>
            </a:r>
            <a:endParaRPr lang="en-US" dirty="0"/>
          </a:p>
        </p:txBody>
      </p:sp>
      <p:sp>
        <p:nvSpPr>
          <p:cNvPr id="5" name="Text Placeholder 4">
            <a:extLst>
              <a:ext uri="{FF2B5EF4-FFF2-40B4-BE49-F238E27FC236}">
                <a16:creationId xmlns:a16="http://schemas.microsoft.com/office/drawing/2014/main" id="{80EE03F8-F8FB-4547-A152-1D2DEC6BCA6A}"/>
              </a:ext>
            </a:extLst>
          </p:cNvPr>
          <p:cNvSpPr>
            <a:spLocks noGrp="1"/>
          </p:cNvSpPr>
          <p:nvPr>
            <p:ph type="body" sz="quarter" idx="10" hasCustomPrompt="1"/>
          </p:nvPr>
        </p:nvSpPr>
        <p:spPr>
          <a:xfrm>
            <a:off x="1078534" y="3003177"/>
            <a:ext cx="6772275" cy="1174004"/>
          </a:xfrm>
        </p:spPr>
        <p:txBody>
          <a:bodyPr/>
          <a:lstStyle>
            <a:lvl1pPr algn="ctr">
              <a:defRPr b="0">
                <a:solidFill>
                  <a:schemeClr val="tx1"/>
                </a:solidFill>
              </a:defRPr>
            </a:lvl1pPr>
            <a:lvl5pPr algn="ctr">
              <a:defRPr/>
            </a:lvl5pPr>
          </a:lstStyle>
          <a:p>
            <a:pPr lvl="0"/>
            <a:r>
              <a:rPr lang="en-GB" dirty="0"/>
              <a:t>Quote name</a:t>
            </a:r>
          </a:p>
        </p:txBody>
      </p:sp>
    </p:spTree>
    <p:extLst>
      <p:ext uri="{BB962C8B-B14F-4D97-AF65-F5344CB8AC3E}">
        <p14:creationId xmlns:p14="http://schemas.microsoft.com/office/powerpoint/2010/main" val="214313766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ext - bronze">
    <p:bg>
      <p:bgPr>
        <a:solidFill>
          <a:schemeClr val="accent1"/>
        </a:solidFill>
        <a:effectLst/>
      </p:bgPr>
    </p:bg>
    <p:spTree>
      <p:nvGrpSpPr>
        <p:cNvPr id="1" name=""/>
        <p:cNvGrpSpPr/>
        <p:nvPr/>
      </p:nvGrpSpPr>
      <p:grpSpPr>
        <a:xfrm>
          <a:off x="0" y="0"/>
          <a:ext cx="0" cy="0"/>
          <a:chOff x="0" y="0"/>
          <a:chExt cx="0" cy="0"/>
        </a:xfrm>
      </p:grpSpPr>
      <p:pic>
        <p:nvPicPr>
          <p:cNvPr id="11" name="Picture 10"/>
          <p:cNvPicPr>
            <a:picLocks noChangeAspect="1"/>
          </p:cNvPicPr>
          <p:nvPr/>
        </p:nvPicPr>
        <p:blipFill>
          <a:blip r:embed="rId2"/>
          <a:stretch>
            <a:fillRect/>
          </a:stretch>
        </p:blipFill>
        <p:spPr>
          <a:xfrm>
            <a:off x="4129876" y="262999"/>
            <a:ext cx="670724" cy="673094"/>
          </a:xfrm>
          <a:prstGeom prst="rect">
            <a:avLst/>
          </a:prstGeom>
        </p:spPr>
      </p:pic>
      <p:sp>
        <p:nvSpPr>
          <p:cNvPr id="3" name="Text Placeholder 2">
            <a:extLst>
              <a:ext uri="{FF2B5EF4-FFF2-40B4-BE49-F238E27FC236}">
                <a16:creationId xmlns:a16="http://schemas.microsoft.com/office/drawing/2014/main" id="{11A79E40-4DBE-8249-9680-4F0094BD13EC}"/>
              </a:ext>
            </a:extLst>
          </p:cNvPr>
          <p:cNvSpPr>
            <a:spLocks noGrp="1"/>
          </p:cNvSpPr>
          <p:nvPr>
            <p:ph type="body" sz="quarter" idx="10"/>
          </p:nvPr>
        </p:nvSpPr>
        <p:spPr>
          <a:xfrm>
            <a:off x="320729" y="1362075"/>
            <a:ext cx="6035247" cy="3352800"/>
          </a:xfrm>
        </p:spPr>
        <p:txBody>
          <a:bodyPr/>
          <a:lstStyle>
            <a:lvl1pPr>
              <a:defRPr>
                <a:solidFill>
                  <a:schemeClr val="bg1"/>
                </a:solidFill>
              </a:defRPr>
            </a:lvl1pPr>
            <a:lvl2pPr>
              <a:defRPr>
                <a:solidFill>
                  <a:schemeClr val="bg1"/>
                </a:solidFill>
              </a:defRPr>
            </a:lvl2pPr>
            <a:lvl3pPr>
              <a:buClr>
                <a:schemeClr val="tx1"/>
              </a:buClr>
              <a:defRPr>
                <a:solidFill>
                  <a:schemeClr val="bg1"/>
                </a:solidFill>
              </a:defRPr>
            </a:lvl3pPr>
            <a:lvl4pPr>
              <a:defRPr>
                <a:solidFill>
                  <a:schemeClr val="bg1"/>
                </a:solidFill>
              </a:defRPr>
            </a:lvl4p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cxnSp>
        <p:nvCxnSpPr>
          <p:cNvPr id="7" name="Straight Connector 6">
            <a:extLst>
              <a:ext uri="{FF2B5EF4-FFF2-40B4-BE49-F238E27FC236}">
                <a16:creationId xmlns:a16="http://schemas.microsoft.com/office/drawing/2014/main" id="{BCAEF991-5CF8-B442-904F-F2F725A992ED}"/>
              </a:ext>
            </a:extLst>
          </p:cNvPr>
          <p:cNvCxnSpPr/>
          <p:nvPr userDrawn="1"/>
        </p:nvCxnSpPr>
        <p:spPr>
          <a:xfrm>
            <a:off x="320729" y="1188564"/>
            <a:ext cx="8463281"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553211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round image with tex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40C5BF4-E148-764C-B013-98F0F89D85A7}"/>
              </a:ext>
            </a:extLst>
          </p:cNvPr>
          <p:cNvSpPr>
            <a:spLocks noGrp="1"/>
          </p:cNvSpPr>
          <p:nvPr>
            <p:ph type="pic" sz="quarter" idx="10"/>
          </p:nvPr>
        </p:nvSpPr>
        <p:spPr>
          <a:xfrm>
            <a:off x="395935" y="332146"/>
            <a:ext cx="4491691" cy="4479206"/>
          </a:xfrm>
          <a:prstGeom prst="ellipse">
            <a:avLst/>
          </a:prstGeom>
          <a:solidFill>
            <a:schemeClr val="lt1"/>
          </a:solidFill>
          <a:ln>
            <a:noFill/>
          </a:ln>
          <a:effectLst>
            <a:outerShdw blurRad="139700" sx="102000" sy="102000" algn="ctr" rotWithShape="0">
              <a:prstClr val="black">
                <a:alpha val="6000"/>
              </a:prstClr>
            </a:outerShdw>
          </a:effectLst>
        </p:spPr>
        <p:style>
          <a:lnRef idx="2">
            <a:schemeClr val="accent3">
              <a:shade val="50000"/>
            </a:schemeClr>
          </a:lnRef>
          <a:fillRef idx="1">
            <a:schemeClr val="accent3"/>
          </a:fillRef>
          <a:effectRef idx="0">
            <a:schemeClr val="accent3"/>
          </a:effectRef>
          <a:fontRef idx="minor">
            <a:schemeClr val="lt1"/>
          </a:fontRef>
        </p:style>
        <p:txBody>
          <a:bodyPr/>
          <a:lstStyle/>
          <a:p>
            <a:endParaRPr lang="en-US" dirty="0"/>
          </a:p>
        </p:txBody>
      </p:sp>
      <p:sp>
        <p:nvSpPr>
          <p:cNvPr id="7" name="Text Placeholder 6">
            <a:extLst>
              <a:ext uri="{FF2B5EF4-FFF2-40B4-BE49-F238E27FC236}">
                <a16:creationId xmlns:a16="http://schemas.microsoft.com/office/drawing/2014/main" id="{D3515FE6-5E4C-0A4B-BFA0-88820F4CA2E5}"/>
              </a:ext>
            </a:extLst>
          </p:cNvPr>
          <p:cNvSpPr>
            <a:spLocks noGrp="1"/>
          </p:cNvSpPr>
          <p:nvPr>
            <p:ph type="body" sz="quarter" idx="11"/>
          </p:nvPr>
        </p:nvSpPr>
        <p:spPr>
          <a:xfrm>
            <a:off x="5152378" y="488543"/>
            <a:ext cx="3595687" cy="2083206"/>
          </a:xfrm>
        </p:spPr>
        <p:txBody>
          <a:bodyPr anchor="b">
            <a:normAutofit/>
          </a:bodyPr>
          <a:lstStyle>
            <a:lvl1pPr>
              <a:defRPr sz="1600" b="1"/>
            </a:lvl1pPr>
          </a:lstStyle>
          <a:p>
            <a:pPr lvl="0"/>
            <a:r>
              <a:rPr lang="en-GB" dirty="0"/>
              <a:t>Click to edit Master text style</a:t>
            </a:r>
          </a:p>
        </p:txBody>
      </p:sp>
      <p:sp>
        <p:nvSpPr>
          <p:cNvPr id="11" name="Text Placeholder 10">
            <a:extLst>
              <a:ext uri="{FF2B5EF4-FFF2-40B4-BE49-F238E27FC236}">
                <a16:creationId xmlns:a16="http://schemas.microsoft.com/office/drawing/2014/main" id="{C28EB530-7BCB-C64D-A42C-7D4EA0BBDCF1}"/>
              </a:ext>
            </a:extLst>
          </p:cNvPr>
          <p:cNvSpPr>
            <a:spLocks noGrp="1"/>
          </p:cNvSpPr>
          <p:nvPr>
            <p:ph type="body" sz="quarter" idx="12"/>
          </p:nvPr>
        </p:nvSpPr>
        <p:spPr>
          <a:xfrm>
            <a:off x="5153025" y="2743200"/>
            <a:ext cx="3595688" cy="1577975"/>
          </a:xfrm>
        </p:spPr>
        <p:txBody>
          <a:bodyPr/>
          <a:lstStyle>
            <a:lvl1pPr>
              <a:defRPr b="0"/>
            </a:lvl1pPr>
          </a:lstStyle>
          <a:p>
            <a:pPr lvl="0"/>
            <a:r>
              <a:rPr lang="en-GB" dirty="0"/>
              <a:t>Click to edit Master text styles</a:t>
            </a:r>
          </a:p>
        </p:txBody>
      </p:sp>
    </p:spTree>
    <p:extLst>
      <p:ext uri="{BB962C8B-B14F-4D97-AF65-F5344CB8AC3E}">
        <p14:creationId xmlns:p14="http://schemas.microsoft.com/office/powerpoint/2010/main" val="289081683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round image with text - grey">
    <p:bg>
      <p:bgPr>
        <a:solidFill>
          <a:schemeClr val="accent6"/>
        </a:solidFill>
        <a:effectLst/>
      </p:bgPr>
    </p:bg>
    <p:spTree>
      <p:nvGrpSpPr>
        <p:cNvPr id="1" name=""/>
        <p:cNvGrpSpPr/>
        <p:nvPr/>
      </p:nvGrpSpPr>
      <p:grpSpPr>
        <a:xfrm>
          <a:off x="0" y="0"/>
          <a:ext cx="0" cy="0"/>
          <a:chOff x="0" y="0"/>
          <a:chExt cx="0" cy="0"/>
        </a:xfrm>
      </p:grpSpPr>
      <p:sp>
        <p:nvSpPr>
          <p:cNvPr id="4" name="Picture Placeholder 4">
            <a:extLst>
              <a:ext uri="{FF2B5EF4-FFF2-40B4-BE49-F238E27FC236}">
                <a16:creationId xmlns:a16="http://schemas.microsoft.com/office/drawing/2014/main" id="{83ABF2E4-9DDE-3240-AA32-A1C06CB9CFDF}"/>
              </a:ext>
            </a:extLst>
          </p:cNvPr>
          <p:cNvSpPr>
            <a:spLocks noGrp="1"/>
          </p:cNvSpPr>
          <p:nvPr>
            <p:ph type="pic" sz="quarter" idx="10"/>
          </p:nvPr>
        </p:nvSpPr>
        <p:spPr>
          <a:xfrm>
            <a:off x="395935" y="332146"/>
            <a:ext cx="4491691" cy="4479206"/>
          </a:xfrm>
          <a:prstGeom prst="ellipse">
            <a:avLst/>
          </a:prstGeom>
          <a:solidFill>
            <a:schemeClr val="lt1"/>
          </a:solidFill>
          <a:ln>
            <a:noFill/>
          </a:ln>
          <a:effectLst>
            <a:outerShdw blurRad="139700" sx="102000" sy="102000" algn="ctr" rotWithShape="0">
              <a:prstClr val="black">
                <a:alpha val="6000"/>
              </a:prstClr>
            </a:outerShdw>
          </a:effectLst>
        </p:spPr>
        <p:style>
          <a:lnRef idx="2">
            <a:schemeClr val="accent3">
              <a:shade val="50000"/>
            </a:schemeClr>
          </a:lnRef>
          <a:fillRef idx="1">
            <a:schemeClr val="accent3"/>
          </a:fillRef>
          <a:effectRef idx="0">
            <a:schemeClr val="accent3"/>
          </a:effectRef>
          <a:fontRef idx="minor">
            <a:schemeClr val="lt1"/>
          </a:fontRef>
        </p:style>
        <p:txBody>
          <a:bodyPr/>
          <a:lstStyle>
            <a:lvl1pPr>
              <a:defRPr>
                <a:solidFill>
                  <a:schemeClr val="bg1"/>
                </a:solidFill>
              </a:defRPr>
            </a:lvl1pPr>
          </a:lstStyle>
          <a:p>
            <a:endParaRPr lang="en-US" dirty="0"/>
          </a:p>
        </p:txBody>
      </p:sp>
      <p:sp>
        <p:nvSpPr>
          <p:cNvPr id="6" name="Text Placeholder 6">
            <a:extLst>
              <a:ext uri="{FF2B5EF4-FFF2-40B4-BE49-F238E27FC236}">
                <a16:creationId xmlns:a16="http://schemas.microsoft.com/office/drawing/2014/main" id="{A34CC4B8-ECBD-814F-985E-7416D2187BE9}"/>
              </a:ext>
            </a:extLst>
          </p:cNvPr>
          <p:cNvSpPr>
            <a:spLocks noGrp="1"/>
          </p:cNvSpPr>
          <p:nvPr>
            <p:ph type="body" sz="quarter" idx="11"/>
          </p:nvPr>
        </p:nvSpPr>
        <p:spPr>
          <a:xfrm>
            <a:off x="5152378" y="488543"/>
            <a:ext cx="3595687" cy="2083206"/>
          </a:xfrm>
        </p:spPr>
        <p:txBody>
          <a:bodyPr anchor="b">
            <a:normAutofit/>
          </a:bodyPr>
          <a:lstStyle>
            <a:lvl1pPr>
              <a:defRPr sz="1600" b="1">
                <a:solidFill>
                  <a:schemeClr val="bg1"/>
                </a:solidFill>
              </a:defRPr>
            </a:lvl1pPr>
          </a:lstStyle>
          <a:p>
            <a:pPr lvl="0"/>
            <a:r>
              <a:rPr lang="en-GB" dirty="0"/>
              <a:t>Click to edit Master text style</a:t>
            </a:r>
          </a:p>
        </p:txBody>
      </p:sp>
      <p:sp>
        <p:nvSpPr>
          <p:cNvPr id="8" name="Text Placeholder 10">
            <a:extLst>
              <a:ext uri="{FF2B5EF4-FFF2-40B4-BE49-F238E27FC236}">
                <a16:creationId xmlns:a16="http://schemas.microsoft.com/office/drawing/2014/main" id="{DBFD940B-B232-634E-BA4F-0E712A999EFC}"/>
              </a:ext>
            </a:extLst>
          </p:cNvPr>
          <p:cNvSpPr>
            <a:spLocks noGrp="1"/>
          </p:cNvSpPr>
          <p:nvPr>
            <p:ph type="body" sz="quarter" idx="12"/>
          </p:nvPr>
        </p:nvSpPr>
        <p:spPr>
          <a:xfrm>
            <a:off x="5153025" y="2743200"/>
            <a:ext cx="3595688" cy="1577975"/>
          </a:xfrm>
        </p:spPr>
        <p:txBody>
          <a:bodyPr/>
          <a:lstStyle>
            <a:lvl1pPr>
              <a:defRPr b="0">
                <a:solidFill>
                  <a:schemeClr val="bg1"/>
                </a:solidFill>
              </a:defRPr>
            </a:lvl1pPr>
          </a:lstStyle>
          <a:p>
            <a:pPr lvl="0"/>
            <a:r>
              <a:rPr lang="en-GB" dirty="0"/>
              <a:t>Click to edit Master text styles</a:t>
            </a:r>
          </a:p>
        </p:txBody>
      </p:sp>
    </p:spTree>
    <p:extLst>
      <p:ext uri="{BB962C8B-B14F-4D97-AF65-F5344CB8AC3E}">
        <p14:creationId xmlns:p14="http://schemas.microsoft.com/office/powerpoint/2010/main" val="4617199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round image with text - orange">
    <p:bg>
      <p:bgPr>
        <a:solidFill>
          <a:schemeClr val="bg2"/>
        </a:solidFill>
        <a:effectLst/>
      </p:bgPr>
    </p:bg>
    <p:spTree>
      <p:nvGrpSpPr>
        <p:cNvPr id="1" name=""/>
        <p:cNvGrpSpPr/>
        <p:nvPr/>
      </p:nvGrpSpPr>
      <p:grpSpPr>
        <a:xfrm>
          <a:off x="0" y="0"/>
          <a:ext cx="0" cy="0"/>
          <a:chOff x="0" y="0"/>
          <a:chExt cx="0" cy="0"/>
        </a:xfrm>
      </p:grpSpPr>
      <p:sp>
        <p:nvSpPr>
          <p:cNvPr id="4" name="Picture Placeholder 4">
            <a:extLst>
              <a:ext uri="{FF2B5EF4-FFF2-40B4-BE49-F238E27FC236}">
                <a16:creationId xmlns:a16="http://schemas.microsoft.com/office/drawing/2014/main" id="{C0BDF7CD-936B-214B-8B95-02A62DC76750}"/>
              </a:ext>
            </a:extLst>
          </p:cNvPr>
          <p:cNvSpPr>
            <a:spLocks noGrp="1"/>
          </p:cNvSpPr>
          <p:nvPr>
            <p:ph type="pic" sz="quarter" idx="10"/>
          </p:nvPr>
        </p:nvSpPr>
        <p:spPr>
          <a:xfrm>
            <a:off x="395935" y="332146"/>
            <a:ext cx="4491691" cy="4479206"/>
          </a:xfrm>
          <a:prstGeom prst="ellipse">
            <a:avLst/>
          </a:prstGeom>
          <a:solidFill>
            <a:schemeClr val="lt1"/>
          </a:solidFill>
          <a:ln>
            <a:noFill/>
          </a:ln>
          <a:effectLst>
            <a:outerShdw blurRad="139700" sx="102000" sy="102000" algn="ctr" rotWithShape="0">
              <a:prstClr val="black">
                <a:alpha val="6000"/>
              </a:prstClr>
            </a:outerShdw>
          </a:effectLst>
        </p:spPr>
        <p:style>
          <a:lnRef idx="2">
            <a:schemeClr val="accent3">
              <a:shade val="50000"/>
            </a:schemeClr>
          </a:lnRef>
          <a:fillRef idx="1">
            <a:schemeClr val="accent3"/>
          </a:fillRef>
          <a:effectRef idx="0">
            <a:schemeClr val="accent3"/>
          </a:effectRef>
          <a:fontRef idx="minor">
            <a:schemeClr val="lt1"/>
          </a:fontRef>
        </p:style>
        <p:txBody>
          <a:bodyPr/>
          <a:lstStyle>
            <a:lvl1pPr>
              <a:defRPr>
                <a:solidFill>
                  <a:schemeClr val="bg1"/>
                </a:solidFill>
              </a:defRPr>
            </a:lvl1pPr>
          </a:lstStyle>
          <a:p>
            <a:endParaRPr lang="en-US" dirty="0"/>
          </a:p>
        </p:txBody>
      </p:sp>
      <p:sp>
        <p:nvSpPr>
          <p:cNvPr id="6" name="Text Placeholder 6">
            <a:extLst>
              <a:ext uri="{FF2B5EF4-FFF2-40B4-BE49-F238E27FC236}">
                <a16:creationId xmlns:a16="http://schemas.microsoft.com/office/drawing/2014/main" id="{6C9D3CAC-2CD6-9342-9336-E398F29C360B}"/>
              </a:ext>
            </a:extLst>
          </p:cNvPr>
          <p:cNvSpPr>
            <a:spLocks noGrp="1"/>
          </p:cNvSpPr>
          <p:nvPr>
            <p:ph type="body" sz="quarter" idx="11"/>
          </p:nvPr>
        </p:nvSpPr>
        <p:spPr>
          <a:xfrm>
            <a:off x="5152378" y="488543"/>
            <a:ext cx="3595687" cy="2083206"/>
          </a:xfrm>
        </p:spPr>
        <p:txBody>
          <a:bodyPr anchor="b">
            <a:normAutofit/>
          </a:bodyPr>
          <a:lstStyle>
            <a:lvl1pPr>
              <a:defRPr sz="1600" b="1">
                <a:solidFill>
                  <a:schemeClr val="bg1"/>
                </a:solidFill>
              </a:defRPr>
            </a:lvl1pPr>
          </a:lstStyle>
          <a:p>
            <a:pPr lvl="0"/>
            <a:r>
              <a:rPr lang="en-GB" dirty="0"/>
              <a:t>Click to edit Master text style</a:t>
            </a:r>
          </a:p>
        </p:txBody>
      </p:sp>
      <p:sp>
        <p:nvSpPr>
          <p:cNvPr id="8" name="Text Placeholder 10">
            <a:extLst>
              <a:ext uri="{FF2B5EF4-FFF2-40B4-BE49-F238E27FC236}">
                <a16:creationId xmlns:a16="http://schemas.microsoft.com/office/drawing/2014/main" id="{B2AADD87-D85B-2944-ADD5-FE48FDAC1810}"/>
              </a:ext>
            </a:extLst>
          </p:cNvPr>
          <p:cNvSpPr>
            <a:spLocks noGrp="1"/>
          </p:cNvSpPr>
          <p:nvPr>
            <p:ph type="body" sz="quarter" idx="12"/>
          </p:nvPr>
        </p:nvSpPr>
        <p:spPr>
          <a:xfrm>
            <a:off x="5153025" y="2743200"/>
            <a:ext cx="3595688" cy="1577975"/>
          </a:xfrm>
        </p:spPr>
        <p:txBody>
          <a:bodyPr/>
          <a:lstStyle>
            <a:lvl1pPr>
              <a:defRPr b="0">
                <a:solidFill>
                  <a:schemeClr val="bg1"/>
                </a:solidFill>
              </a:defRPr>
            </a:lvl1pPr>
          </a:lstStyle>
          <a:p>
            <a:pPr lvl="0"/>
            <a:r>
              <a:rPr lang="en-GB" dirty="0"/>
              <a:t>Click to edit Master text styles</a:t>
            </a:r>
          </a:p>
        </p:txBody>
      </p:sp>
    </p:spTree>
    <p:extLst>
      <p:ext uri="{BB962C8B-B14F-4D97-AF65-F5344CB8AC3E}">
        <p14:creationId xmlns:p14="http://schemas.microsoft.com/office/powerpoint/2010/main" val="264786920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round image with text - purple">
    <p:bg>
      <p:bgPr>
        <a:solidFill>
          <a:schemeClr val="tx2"/>
        </a:solidFill>
        <a:effectLst/>
      </p:bgPr>
    </p:bg>
    <p:spTree>
      <p:nvGrpSpPr>
        <p:cNvPr id="1" name=""/>
        <p:cNvGrpSpPr/>
        <p:nvPr/>
      </p:nvGrpSpPr>
      <p:grpSpPr>
        <a:xfrm>
          <a:off x="0" y="0"/>
          <a:ext cx="0" cy="0"/>
          <a:chOff x="0" y="0"/>
          <a:chExt cx="0" cy="0"/>
        </a:xfrm>
      </p:grpSpPr>
      <p:sp>
        <p:nvSpPr>
          <p:cNvPr id="4" name="Picture Placeholder 4">
            <a:extLst>
              <a:ext uri="{FF2B5EF4-FFF2-40B4-BE49-F238E27FC236}">
                <a16:creationId xmlns:a16="http://schemas.microsoft.com/office/drawing/2014/main" id="{1EBD5C5E-0E24-D048-93D2-F17A173EDDE4}"/>
              </a:ext>
            </a:extLst>
          </p:cNvPr>
          <p:cNvSpPr>
            <a:spLocks noGrp="1"/>
          </p:cNvSpPr>
          <p:nvPr>
            <p:ph type="pic" sz="quarter" idx="10"/>
          </p:nvPr>
        </p:nvSpPr>
        <p:spPr>
          <a:xfrm>
            <a:off x="395935" y="332146"/>
            <a:ext cx="4491691" cy="4479206"/>
          </a:xfrm>
          <a:prstGeom prst="ellipse">
            <a:avLst/>
          </a:prstGeom>
          <a:solidFill>
            <a:schemeClr val="lt1"/>
          </a:solidFill>
          <a:ln>
            <a:noFill/>
          </a:ln>
          <a:effectLst>
            <a:outerShdw blurRad="139700" sx="102000" sy="102000" algn="ctr" rotWithShape="0">
              <a:prstClr val="black">
                <a:alpha val="6000"/>
              </a:prstClr>
            </a:outerShdw>
          </a:effectLst>
        </p:spPr>
        <p:style>
          <a:lnRef idx="2">
            <a:schemeClr val="accent3">
              <a:shade val="50000"/>
            </a:schemeClr>
          </a:lnRef>
          <a:fillRef idx="1">
            <a:schemeClr val="accent3"/>
          </a:fillRef>
          <a:effectRef idx="0">
            <a:schemeClr val="accent3"/>
          </a:effectRef>
          <a:fontRef idx="minor">
            <a:schemeClr val="lt1"/>
          </a:fontRef>
        </p:style>
        <p:txBody>
          <a:bodyPr/>
          <a:lstStyle>
            <a:lvl1pPr>
              <a:defRPr>
                <a:solidFill>
                  <a:schemeClr val="bg1"/>
                </a:solidFill>
              </a:defRPr>
            </a:lvl1pPr>
          </a:lstStyle>
          <a:p>
            <a:endParaRPr lang="en-US" dirty="0"/>
          </a:p>
        </p:txBody>
      </p:sp>
      <p:sp>
        <p:nvSpPr>
          <p:cNvPr id="6" name="Text Placeholder 6">
            <a:extLst>
              <a:ext uri="{FF2B5EF4-FFF2-40B4-BE49-F238E27FC236}">
                <a16:creationId xmlns:a16="http://schemas.microsoft.com/office/drawing/2014/main" id="{4250C97D-45A5-1349-8377-6CC79646F0E0}"/>
              </a:ext>
            </a:extLst>
          </p:cNvPr>
          <p:cNvSpPr>
            <a:spLocks noGrp="1"/>
          </p:cNvSpPr>
          <p:nvPr>
            <p:ph type="body" sz="quarter" idx="11"/>
          </p:nvPr>
        </p:nvSpPr>
        <p:spPr>
          <a:xfrm>
            <a:off x="5152378" y="488543"/>
            <a:ext cx="3595687" cy="2083206"/>
          </a:xfrm>
        </p:spPr>
        <p:txBody>
          <a:bodyPr anchor="b">
            <a:normAutofit/>
          </a:bodyPr>
          <a:lstStyle>
            <a:lvl1pPr>
              <a:defRPr sz="1600" b="1">
                <a:solidFill>
                  <a:schemeClr val="bg1"/>
                </a:solidFill>
              </a:defRPr>
            </a:lvl1pPr>
          </a:lstStyle>
          <a:p>
            <a:pPr lvl="0"/>
            <a:r>
              <a:rPr lang="en-GB" dirty="0"/>
              <a:t>Click to edit Master text style</a:t>
            </a:r>
          </a:p>
        </p:txBody>
      </p:sp>
      <p:sp>
        <p:nvSpPr>
          <p:cNvPr id="8" name="Text Placeholder 10">
            <a:extLst>
              <a:ext uri="{FF2B5EF4-FFF2-40B4-BE49-F238E27FC236}">
                <a16:creationId xmlns:a16="http://schemas.microsoft.com/office/drawing/2014/main" id="{D17DF845-B2D0-4F45-B981-40699C823954}"/>
              </a:ext>
            </a:extLst>
          </p:cNvPr>
          <p:cNvSpPr>
            <a:spLocks noGrp="1"/>
          </p:cNvSpPr>
          <p:nvPr>
            <p:ph type="body" sz="quarter" idx="12"/>
          </p:nvPr>
        </p:nvSpPr>
        <p:spPr>
          <a:xfrm>
            <a:off x="5153025" y="2743200"/>
            <a:ext cx="3595688" cy="1577975"/>
          </a:xfrm>
        </p:spPr>
        <p:txBody>
          <a:bodyPr/>
          <a:lstStyle>
            <a:lvl1pPr>
              <a:defRPr b="0">
                <a:solidFill>
                  <a:schemeClr val="bg1"/>
                </a:solidFill>
              </a:defRPr>
            </a:lvl1pPr>
          </a:lstStyle>
          <a:p>
            <a:pPr lvl="0"/>
            <a:r>
              <a:rPr lang="en-GB" dirty="0"/>
              <a:t>Click to edit Master text styles</a:t>
            </a:r>
          </a:p>
        </p:txBody>
      </p:sp>
    </p:spTree>
    <p:extLst>
      <p:ext uri="{BB962C8B-B14F-4D97-AF65-F5344CB8AC3E}">
        <p14:creationId xmlns:p14="http://schemas.microsoft.com/office/powerpoint/2010/main" val="302386704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round image with text - broze">
    <p:bg>
      <p:bgPr>
        <a:solidFill>
          <a:schemeClr val="accent1"/>
        </a:solidFill>
        <a:effectLst/>
      </p:bgPr>
    </p:bg>
    <p:spTree>
      <p:nvGrpSpPr>
        <p:cNvPr id="1" name=""/>
        <p:cNvGrpSpPr/>
        <p:nvPr/>
      </p:nvGrpSpPr>
      <p:grpSpPr>
        <a:xfrm>
          <a:off x="0" y="0"/>
          <a:ext cx="0" cy="0"/>
          <a:chOff x="0" y="0"/>
          <a:chExt cx="0" cy="0"/>
        </a:xfrm>
      </p:grpSpPr>
      <p:sp>
        <p:nvSpPr>
          <p:cNvPr id="4" name="Picture Placeholder 4">
            <a:extLst>
              <a:ext uri="{FF2B5EF4-FFF2-40B4-BE49-F238E27FC236}">
                <a16:creationId xmlns:a16="http://schemas.microsoft.com/office/drawing/2014/main" id="{0B0D8198-FF85-A44B-9976-E6D6F3D0A295}"/>
              </a:ext>
            </a:extLst>
          </p:cNvPr>
          <p:cNvSpPr>
            <a:spLocks noGrp="1"/>
          </p:cNvSpPr>
          <p:nvPr>
            <p:ph type="pic" sz="quarter" idx="10"/>
          </p:nvPr>
        </p:nvSpPr>
        <p:spPr>
          <a:xfrm>
            <a:off x="395935" y="332146"/>
            <a:ext cx="4491691" cy="4479206"/>
          </a:xfrm>
          <a:prstGeom prst="ellipse">
            <a:avLst/>
          </a:prstGeom>
          <a:solidFill>
            <a:schemeClr val="lt1"/>
          </a:solidFill>
          <a:ln>
            <a:noFill/>
          </a:ln>
          <a:effectLst>
            <a:outerShdw blurRad="139700" sx="102000" sy="102000" algn="ctr" rotWithShape="0">
              <a:prstClr val="black">
                <a:alpha val="6000"/>
              </a:prstClr>
            </a:outerShdw>
          </a:effectLst>
        </p:spPr>
        <p:style>
          <a:lnRef idx="2">
            <a:schemeClr val="accent3">
              <a:shade val="50000"/>
            </a:schemeClr>
          </a:lnRef>
          <a:fillRef idx="1">
            <a:schemeClr val="accent3"/>
          </a:fillRef>
          <a:effectRef idx="0">
            <a:schemeClr val="accent3"/>
          </a:effectRef>
          <a:fontRef idx="minor">
            <a:schemeClr val="lt1"/>
          </a:fontRef>
        </p:style>
        <p:txBody>
          <a:bodyPr/>
          <a:lstStyle/>
          <a:p>
            <a:endParaRPr lang="en-US" dirty="0"/>
          </a:p>
        </p:txBody>
      </p:sp>
      <p:sp>
        <p:nvSpPr>
          <p:cNvPr id="6" name="Text Placeholder 6">
            <a:extLst>
              <a:ext uri="{FF2B5EF4-FFF2-40B4-BE49-F238E27FC236}">
                <a16:creationId xmlns:a16="http://schemas.microsoft.com/office/drawing/2014/main" id="{542FC7A0-253D-DE4D-9A26-36269F772BA2}"/>
              </a:ext>
            </a:extLst>
          </p:cNvPr>
          <p:cNvSpPr>
            <a:spLocks noGrp="1"/>
          </p:cNvSpPr>
          <p:nvPr>
            <p:ph type="body" sz="quarter" idx="11"/>
          </p:nvPr>
        </p:nvSpPr>
        <p:spPr>
          <a:xfrm>
            <a:off x="5152378" y="488543"/>
            <a:ext cx="3595687" cy="2083206"/>
          </a:xfrm>
        </p:spPr>
        <p:txBody>
          <a:bodyPr anchor="b">
            <a:normAutofit/>
          </a:bodyPr>
          <a:lstStyle>
            <a:lvl1pPr>
              <a:defRPr sz="1600" b="1"/>
            </a:lvl1pPr>
          </a:lstStyle>
          <a:p>
            <a:pPr lvl="0"/>
            <a:r>
              <a:rPr lang="en-GB" dirty="0"/>
              <a:t>Click to edit Master text style</a:t>
            </a:r>
          </a:p>
        </p:txBody>
      </p:sp>
      <p:sp>
        <p:nvSpPr>
          <p:cNvPr id="8" name="Text Placeholder 10">
            <a:extLst>
              <a:ext uri="{FF2B5EF4-FFF2-40B4-BE49-F238E27FC236}">
                <a16:creationId xmlns:a16="http://schemas.microsoft.com/office/drawing/2014/main" id="{2A6A411E-0DFF-574B-9D72-0C25127219BB}"/>
              </a:ext>
            </a:extLst>
          </p:cNvPr>
          <p:cNvSpPr>
            <a:spLocks noGrp="1"/>
          </p:cNvSpPr>
          <p:nvPr>
            <p:ph type="body" sz="quarter" idx="12"/>
          </p:nvPr>
        </p:nvSpPr>
        <p:spPr>
          <a:xfrm>
            <a:off x="5153025" y="2743200"/>
            <a:ext cx="3595688" cy="1577975"/>
          </a:xfrm>
        </p:spPr>
        <p:txBody>
          <a:bodyPr/>
          <a:lstStyle>
            <a:lvl1pPr>
              <a:defRPr b="0"/>
            </a:lvl1pPr>
          </a:lstStyle>
          <a:p>
            <a:pPr lvl="0"/>
            <a:r>
              <a:rPr lang="en-GB" dirty="0"/>
              <a:t>Click to edit Master text styles</a:t>
            </a:r>
          </a:p>
        </p:txBody>
      </p:sp>
    </p:spTree>
    <p:extLst>
      <p:ext uri="{BB962C8B-B14F-4D97-AF65-F5344CB8AC3E}">
        <p14:creationId xmlns:p14="http://schemas.microsoft.com/office/powerpoint/2010/main" val="73228462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main point - black">
    <p:bg>
      <p:bgPr>
        <a:solidFill>
          <a:schemeClr val="accent5"/>
        </a:solidFill>
        <a:effectLst/>
      </p:bgPr>
    </p:bg>
    <p:spTree>
      <p:nvGrpSpPr>
        <p:cNvPr id="1" name=""/>
        <p:cNvGrpSpPr/>
        <p:nvPr/>
      </p:nvGrpSpPr>
      <p:grpSpPr>
        <a:xfrm>
          <a:off x="0" y="0"/>
          <a:ext cx="0" cy="0"/>
          <a:chOff x="0" y="0"/>
          <a:chExt cx="0" cy="0"/>
        </a:xfrm>
      </p:grpSpPr>
      <p:pic>
        <p:nvPicPr>
          <p:cNvPr id="11" name="Picture 10"/>
          <p:cNvPicPr>
            <a:picLocks noChangeAspect="1"/>
          </p:cNvPicPr>
          <p:nvPr/>
        </p:nvPicPr>
        <p:blipFill>
          <a:blip r:embed="rId2"/>
          <a:stretch>
            <a:fillRect/>
          </a:stretch>
        </p:blipFill>
        <p:spPr>
          <a:xfrm>
            <a:off x="4129876" y="262999"/>
            <a:ext cx="670724" cy="673094"/>
          </a:xfrm>
          <a:prstGeom prst="rect">
            <a:avLst/>
          </a:prstGeom>
        </p:spPr>
      </p:pic>
      <p:pic>
        <p:nvPicPr>
          <p:cNvPr id="7" name="Picture 6">
            <a:extLst>
              <a:ext uri="{FF2B5EF4-FFF2-40B4-BE49-F238E27FC236}">
                <a16:creationId xmlns:a16="http://schemas.microsoft.com/office/drawing/2014/main" id="{C25EC852-B634-D84F-81BC-32E448C01D1C}"/>
              </a:ext>
            </a:extLst>
          </p:cNvPr>
          <p:cNvPicPr>
            <a:picLocks noChangeAspect="1"/>
          </p:cNvPicPr>
          <p:nvPr userDrawn="1"/>
        </p:nvPicPr>
        <p:blipFill rotWithShape="1">
          <a:blip r:embed="rId3"/>
          <a:srcRect l="6666" r="6297" b="22629"/>
          <a:stretch/>
        </p:blipFill>
        <p:spPr>
          <a:xfrm rot="5400000">
            <a:off x="-893843" y="893841"/>
            <a:ext cx="5143500" cy="3355817"/>
          </a:xfrm>
          <a:prstGeom prst="rect">
            <a:avLst/>
          </a:prstGeom>
        </p:spPr>
      </p:pic>
      <p:sp>
        <p:nvSpPr>
          <p:cNvPr id="8" name="TextBox 7">
            <a:extLst>
              <a:ext uri="{FF2B5EF4-FFF2-40B4-BE49-F238E27FC236}">
                <a16:creationId xmlns:a16="http://schemas.microsoft.com/office/drawing/2014/main" id="{1445B27A-6763-1A40-AFC5-B8D3B54C08CB}"/>
              </a:ext>
            </a:extLst>
          </p:cNvPr>
          <p:cNvSpPr txBox="1"/>
          <p:nvPr userDrawn="1"/>
        </p:nvSpPr>
        <p:spPr>
          <a:xfrm>
            <a:off x="1284245" y="1407841"/>
            <a:ext cx="1282700" cy="2215991"/>
          </a:xfrm>
          <a:prstGeom prst="rect">
            <a:avLst/>
          </a:prstGeom>
          <a:noFill/>
        </p:spPr>
        <p:txBody>
          <a:bodyPr wrap="square" rtlCol="0">
            <a:spAutoFit/>
          </a:bodyPr>
          <a:lstStyle/>
          <a:p>
            <a:pPr algn="r">
              <a:spcAft>
                <a:spcPts val="825"/>
              </a:spcAft>
            </a:pPr>
            <a:r>
              <a:rPr lang="en-GB" sz="13800" b="0" dirty="0">
                <a:solidFill>
                  <a:schemeClr val="bg1"/>
                </a:solidFill>
                <a:latin typeface="Verdana" panose="020B0604030504040204" pitchFamily="34" charset="0"/>
                <a:ea typeface="Verdana" panose="020B0604030504040204" pitchFamily="34" charset="0"/>
                <a:cs typeface="Arial" panose="020B0604020202020204" pitchFamily="34" charset="0"/>
              </a:rPr>
              <a:t>1</a:t>
            </a:r>
            <a:r>
              <a:rPr lang="en-GB" sz="13800" b="1" dirty="0">
                <a:solidFill>
                  <a:schemeClr val="bg1"/>
                </a:solidFill>
                <a:latin typeface="Verdana" panose="020B0604030504040204" pitchFamily="34" charset="0"/>
                <a:ea typeface="Verdana" panose="020B0604030504040204" pitchFamily="34" charset="0"/>
                <a:cs typeface="Arial" panose="020B0604020202020204" pitchFamily="34" charset="0"/>
              </a:rPr>
              <a:t> </a:t>
            </a:r>
          </a:p>
        </p:txBody>
      </p:sp>
      <p:sp>
        <p:nvSpPr>
          <p:cNvPr id="3" name="Text Placeholder 2">
            <a:extLst>
              <a:ext uri="{FF2B5EF4-FFF2-40B4-BE49-F238E27FC236}">
                <a16:creationId xmlns:a16="http://schemas.microsoft.com/office/drawing/2014/main" id="{4EB63D8F-6ED0-834F-BBA1-39B04C4CE71C}"/>
              </a:ext>
            </a:extLst>
          </p:cNvPr>
          <p:cNvSpPr>
            <a:spLocks noGrp="1"/>
          </p:cNvSpPr>
          <p:nvPr>
            <p:ph type="body" sz="quarter" idx="10" hasCustomPrompt="1"/>
          </p:nvPr>
        </p:nvSpPr>
        <p:spPr>
          <a:xfrm>
            <a:off x="3650170" y="2351473"/>
            <a:ext cx="4594225" cy="1644223"/>
          </a:xfrm>
        </p:spPr>
        <p:txBody>
          <a:bodyPr>
            <a:normAutofit/>
          </a:bodyPr>
          <a:lstStyle>
            <a:lvl1pPr>
              <a:defRPr sz="20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Title</a:t>
            </a:r>
          </a:p>
        </p:txBody>
      </p:sp>
    </p:spTree>
    <p:extLst>
      <p:ext uri="{BB962C8B-B14F-4D97-AF65-F5344CB8AC3E}">
        <p14:creationId xmlns:p14="http://schemas.microsoft.com/office/powerpoint/2010/main" val="1131389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slide - white 2">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8C38B50-0117-3B4E-B318-C97DCC1AF906}"/>
              </a:ext>
            </a:extLst>
          </p:cNvPr>
          <p:cNvPicPr>
            <a:picLocks noChangeAspect="1"/>
          </p:cNvPicPr>
          <p:nvPr userDrawn="1"/>
        </p:nvPicPr>
        <p:blipFill rotWithShape="1">
          <a:blip r:embed="rId2"/>
          <a:srcRect t="13477" r="25685" b="8658"/>
          <a:stretch/>
        </p:blipFill>
        <p:spPr>
          <a:xfrm>
            <a:off x="4960399" y="0"/>
            <a:ext cx="4958301" cy="5143500"/>
          </a:xfrm>
          <a:prstGeom prst="rect">
            <a:avLst/>
          </a:prstGeom>
        </p:spPr>
      </p:pic>
      <p:sp>
        <p:nvSpPr>
          <p:cNvPr id="6" name="Title 1">
            <a:extLst>
              <a:ext uri="{FF2B5EF4-FFF2-40B4-BE49-F238E27FC236}">
                <a16:creationId xmlns:a16="http://schemas.microsoft.com/office/drawing/2014/main" id="{BE4BB6A6-61E7-BF4B-8836-52F7D04ED04E}"/>
              </a:ext>
            </a:extLst>
          </p:cNvPr>
          <p:cNvSpPr>
            <a:spLocks noGrp="1"/>
          </p:cNvSpPr>
          <p:nvPr>
            <p:ph type="ctrTitle"/>
          </p:nvPr>
        </p:nvSpPr>
        <p:spPr>
          <a:xfrm>
            <a:off x="444825" y="1297323"/>
            <a:ext cx="4127175" cy="1383122"/>
          </a:xfrm>
        </p:spPr>
        <p:txBody>
          <a:bodyPr>
            <a:noAutofit/>
          </a:bodyPr>
          <a:lstStyle>
            <a:lvl1pPr>
              <a:defRPr sz="1747">
                <a:solidFill>
                  <a:schemeClr val="tx1"/>
                </a:solidFill>
                <a:latin typeface="Verdana" pitchFamily="34" charset="0"/>
                <a:ea typeface="Verdana" pitchFamily="34" charset="0"/>
                <a:cs typeface="Verdana" pitchFamily="34" charset="0"/>
              </a:defRPr>
            </a:lvl1pPr>
          </a:lstStyle>
          <a:p>
            <a:r>
              <a:rPr lang="en-GB" dirty="0"/>
              <a:t>Click to edit Master title style</a:t>
            </a:r>
          </a:p>
        </p:txBody>
      </p:sp>
      <p:sp>
        <p:nvSpPr>
          <p:cNvPr id="8" name="Picture Placeholder 9">
            <a:extLst>
              <a:ext uri="{FF2B5EF4-FFF2-40B4-BE49-F238E27FC236}">
                <a16:creationId xmlns:a16="http://schemas.microsoft.com/office/drawing/2014/main" id="{BA3C218C-97B9-8249-9841-E20C78E952CB}"/>
              </a:ext>
            </a:extLst>
          </p:cNvPr>
          <p:cNvSpPr>
            <a:spLocks noGrp="1"/>
          </p:cNvSpPr>
          <p:nvPr>
            <p:ph type="pic" sz="quarter" idx="11"/>
          </p:nvPr>
        </p:nvSpPr>
        <p:spPr>
          <a:xfrm>
            <a:off x="430306" y="4273368"/>
            <a:ext cx="1386765" cy="502487"/>
          </a:xfrm>
        </p:spPr>
        <p:txBody>
          <a:bodyPr/>
          <a:lstStyle>
            <a:lvl1pPr>
              <a:defRPr>
                <a:solidFill>
                  <a:schemeClr val="tx1"/>
                </a:solidFill>
              </a:defRPr>
            </a:lvl1pPr>
          </a:lstStyle>
          <a:p>
            <a:endParaRPr lang="en-US" dirty="0"/>
          </a:p>
        </p:txBody>
      </p:sp>
      <p:sp>
        <p:nvSpPr>
          <p:cNvPr id="9" name="Subtitle 2">
            <a:extLst>
              <a:ext uri="{FF2B5EF4-FFF2-40B4-BE49-F238E27FC236}">
                <a16:creationId xmlns:a16="http://schemas.microsoft.com/office/drawing/2014/main" id="{4967F133-FFEA-9F46-94C0-08DD62D69078}"/>
              </a:ext>
            </a:extLst>
          </p:cNvPr>
          <p:cNvSpPr>
            <a:spLocks noGrp="1"/>
          </p:cNvSpPr>
          <p:nvPr>
            <p:ph type="subTitle" idx="1"/>
          </p:nvPr>
        </p:nvSpPr>
        <p:spPr>
          <a:xfrm>
            <a:off x="441049" y="2801517"/>
            <a:ext cx="4130951" cy="1011844"/>
          </a:xfrm>
        </p:spPr>
        <p:txBody>
          <a:bodyPr tIns="0" anchor="t">
            <a:normAutofit/>
          </a:bodyPr>
          <a:lstStyle>
            <a:lvl1pPr marL="0" indent="0" algn="l">
              <a:buNone/>
              <a:defRPr sz="1400" b="0">
                <a:solidFill>
                  <a:schemeClr val="bg2"/>
                </a:solidFill>
              </a:defRPr>
            </a:lvl1pPr>
            <a:lvl2pPr marL="249612" indent="0" algn="ctr">
              <a:buNone/>
              <a:defRPr>
                <a:solidFill>
                  <a:schemeClr val="tx1">
                    <a:tint val="75000"/>
                  </a:schemeClr>
                </a:solidFill>
              </a:defRPr>
            </a:lvl2pPr>
            <a:lvl3pPr marL="499225" indent="0" algn="ctr">
              <a:buNone/>
              <a:defRPr>
                <a:solidFill>
                  <a:schemeClr val="tx1">
                    <a:tint val="75000"/>
                  </a:schemeClr>
                </a:solidFill>
              </a:defRPr>
            </a:lvl3pPr>
            <a:lvl4pPr marL="748836" indent="0" algn="ctr">
              <a:buNone/>
              <a:defRPr>
                <a:solidFill>
                  <a:schemeClr val="tx1">
                    <a:tint val="75000"/>
                  </a:schemeClr>
                </a:solidFill>
              </a:defRPr>
            </a:lvl4pPr>
            <a:lvl5pPr marL="998448" indent="0" algn="ctr">
              <a:buNone/>
              <a:defRPr>
                <a:solidFill>
                  <a:schemeClr val="tx1">
                    <a:tint val="75000"/>
                  </a:schemeClr>
                </a:solidFill>
              </a:defRPr>
            </a:lvl5pPr>
            <a:lvl6pPr marL="1248060" indent="0" algn="ctr">
              <a:buNone/>
              <a:defRPr>
                <a:solidFill>
                  <a:schemeClr val="tx1">
                    <a:tint val="75000"/>
                  </a:schemeClr>
                </a:solidFill>
              </a:defRPr>
            </a:lvl6pPr>
            <a:lvl7pPr marL="1497671" indent="0" algn="ctr">
              <a:buNone/>
              <a:defRPr>
                <a:solidFill>
                  <a:schemeClr val="tx1">
                    <a:tint val="75000"/>
                  </a:schemeClr>
                </a:solidFill>
              </a:defRPr>
            </a:lvl7pPr>
            <a:lvl8pPr marL="1747283" indent="0" algn="ctr">
              <a:buNone/>
              <a:defRPr>
                <a:solidFill>
                  <a:schemeClr val="tx1">
                    <a:tint val="75000"/>
                  </a:schemeClr>
                </a:solidFill>
              </a:defRPr>
            </a:lvl8pPr>
            <a:lvl9pPr marL="1996895" indent="0" algn="ctr">
              <a:buNone/>
              <a:defRPr>
                <a:solidFill>
                  <a:schemeClr val="tx1">
                    <a:tint val="75000"/>
                  </a:schemeClr>
                </a:solidFill>
              </a:defRPr>
            </a:lvl9pPr>
          </a:lstStyle>
          <a:p>
            <a:r>
              <a:rPr lang="en-GB" dirty="0"/>
              <a:t>Click to edit Master subtitle style</a:t>
            </a:r>
          </a:p>
        </p:txBody>
      </p:sp>
    </p:spTree>
    <p:extLst>
      <p:ext uri="{BB962C8B-B14F-4D97-AF65-F5344CB8AC3E}">
        <p14:creationId xmlns:p14="http://schemas.microsoft.com/office/powerpoint/2010/main" val="163203720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1_main point - orange">
    <p:bg>
      <p:bgPr>
        <a:solidFill>
          <a:schemeClr val="bg2"/>
        </a:solidFill>
        <a:effectLst/>
      </p:bgPr>
    </p:bg>
    <p:spTree>
      <p:nvGrpSpPr>
        <p:cNvPr id="1" name=""/>
        <p:cNvGrpSpPr/>
        <p:nvPr/>
      </p:nvGrpSpPr>
      <p:grpSpPr>
        <a:xfrm>
          <a:off x="0" y="0"/>
          <a:ext cx="0" cy="0"/>
          <a:chOff x="0" y="0"/>
          <a:chExt cx="0" cy="0"/>
        </a:xfrm>
      </p:grpSpPr>
      <p:pic>
        <p:nvPicPr>
          <p:cNvPr id="11" name="Picture 10"/>
          <p:cNvPicPr>
            <a:picLocks noChangeAspect="1"/>
          </p:cNvPicPr>
          <p:nvPr/>
        </p:nvPicPr>
        <p:blipFill>
          <a:blip r:embed="rId2"/>
          <a:stretch>
            <a:fillRect/>
          </a:stretch>
        </p:blipFill>
        <p:spPr>
          <a:xfrm>
            <a:off x="4129876" y="262999"/>
            <a:ext cx="670724" cy="673094"/>
          </a:xfrm>
          <a:prstGeom prst="rect">
            <a:avLst/>
          </a:prstGeom>
        </p:spPr>
      </p:pic>
      <p:pic>
        <p:nvPicPr>
          <p:cNvPr id="7" name="Picture 6">
            <a:extLst>
              <a:ext uri="{FF2B5EF4-FFF2-40B4-BE49-F238E27FC236}">
                <a16:creationId xmlns:a16="http://schemas.microsoft.com/office/drawing/2014/main" id="{C25EC852-B634-D84F-81BC-32E448C01D1C}"/>
              </a:ext>
            </a:extLst>
          </p:cNvPr>
          <p:cNvPicPr>
            <a:picLocks noChangeAspect="1"/>
          </p:cNvPicPr>
          <p:nvPr userDrawn="1"/>
        </p:nvPicPr>
        <p:blipFill rotWithShape="1">
          <a:blip r:embed="rId3">
            <a:biLevel thresh="75000"/>
          </a:blip>
          <a:srcRect l="6666" r="6297" b="22629"/>
          <a:stretch/>
        </p:blipFill>
        <p:spPr>
          <a:xfrm rot="5400000">
            <a:off x="-893843" y="893841"/>
            <a:ext cx="5143500" cy="3355817"/>
          </a:xfrm>
          <a:prstGeom prst="rect">
            <a:avLst/>
          </a:prstGeom>
        </p:spPr>
      </p:pic>
      <p:sp>
        <p:nvSpPr>
          <p:cNvPr id="8" name="TextBox 7">
            <a:extLst>
              <a:ext uri="{FF2B5EF4-FFF2-40B4-BE49-F238E27FC236}">
                <a16:creationId xmlns:a16="http://schemas.microsoft.com/office/drawing/2014/main" id="{1445B27A-6763-1A40-AFC5-B8D3B54C08CB}"/>
              </a:ext>
            </a:extLst>
          </p:cNvPr>
          <p:cNvSpPr txBox="1"/>
          <p:nvPr userDrawn="1"/>
        </p:nvSpPr>
        <p:spPr>
          <a:xfrm>
            <a:off x="1284245" y="1407841"/>
            <a:ext cx="1282700" cy="2215991"/>
          </a:xfrm>
          <a:prstGeom prst="rect">
            <a:avLst/>
          </a:prstGeom>
          <a:noFill/>
        </p:spPr>
        <p:txBody>
          <a:bodyPr wrap="square" rtlCol="0">
            <a:spAutoFit/>
          </a:bodyPr>
          <a:lstStyle/>
          <a:p>
            <a:pPr algn="r">
              <a:spcAft>
                <a:spcPts val="825"/>
              </a:spcAft>
            </a:pPr>
            <a:r>
              <a:rPr lang="en-GB" sz="13800" b="0" dirty="0">
                <a:solidFill>
                  <a:schemeClr val="bg1"/>
                </a:solidFill>
                <a:latin typeface="Verdana" panose="020B0604030504040204" pitchFamily="34" charset="0"/>
                <a:ea typeface="Verdana" panose="020B0604030504040204" pitchFamily="34" charset="0"/>
                <a:cs typeface="Arial" panose="020B0604020202020204" pitchFamily="34" charset="0"/>
              </a:rPr>
              <a:t>1</a:t>
            </a:r>
            <a:r>
              <a:rPr lang="en-GB" sz="13800" b="1" dirty="0">
                <a:solidFill>
                  <a:schemeClr val="bg1"/>
                </a:solidFill>
                <a:latin typeface="Verdana" panose="020B0604030504040204" pitchFamily="34" charset="0"/>
                <a:ea typeface="Verdana" panose="020B0604030504040204" pitchFamily="34" charset="0"/>
                <a:cs typeface="Arial" panose="020B0604020202020204" pitchFamily="34" charset="0"/>
              </a:rPr>
              <a:t> </a:t>
            </a:r>
          </a:p>
        </p:txBody>
      </p:sp>
      <p:sp>
        <p:nvSpPr>
          <p:cNvPr id="3" name="Text Placeholder 2">
            <a:extLst>
              <a:ext uri="{FF2B5EF4-FFF2-40B4-BE49-F238E27FC236}">
                <a16:creationId xmlns:a16="http://schemas.microsoft.com/office/drawing/2014/main" id="{4EB63D8F-6ED0-834F-BBA1-39B04C4CE71C}"/>
              </a:ext>
            </a:extLst>
          </p:cNvPr>
          <p:cNvSpPr>
            <a:spLocks noGrp="1"/>
          </p:cNvSpPr>
          <p:nvPr>
            <p:ph type="body" sz="quarter" idx="10" hasCustomPrompt="1"/>
          </p:nvPr>
        </p:nvSpPr>
        <p:spPr>
          <a:xfrm>
            <a:off x="3650170" y="2351473"/>
            <a:ext cx="4594225" cy="1644223"/>
          </a:xfrm>
        </p:spPr>
        <p:txBody>
          <a:bodyPr>
            <a:normAutofit/>
          </a:bodyPr>
          <a:lstStyle>
            <a:lvl1pPr>
              <a:defRPr sz="20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Title</a:t>
            </a:r>
          </a:p>
        </p:txBody>
      </p:sp>
    </p:spTree>
    <p:extLst>
      <p:ext uri="{BB962C8B-B14F-4D97-AF65-F5344CB8AC3E}">
        <p14:creationId xmlns:p14="http://schemas.microsoft.com/office/powerpoint/2010/main" val="147961231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2_main point - purple">
    <p:bg>
      <p:bgPr>
        <a:solidFill>
          <a:schemeClr val="tx2"/>
        </a:solidFill>
        <a:effectLst/>
      </p:bgPr>
    </p:bg>
    <p:spTree>
      <p:nvGrpSpPr>
        <p:cNvPr id="1" name=""/>
        <p:cNvGrpSpPr/>
        <p:nvPr/>
      </p:nvGrpSpPr>
      <p:grpSpPr>
        <a:xfrm>
          <a:off x="0" y="0"/>
          <a:ext cx="0" cy="0"/>
          <a:chOff x="0" y="0"/>
          <a:chExt cx="0" cy="0"/>
        </a:xfrm>
      </p:grpSpPr>
      <p:pic>
        <p:nvPicPr>
          <p:cNvPr id="11" name="Picture 10"/>
          <p:cNvPicPr>
            <a:picLocks noChangeAspect="1"/>
          </p:cNvPicPr>
          <p:nvPr/>
        </p:nvPicPr>
        <p:blipFill>
          <a:blip r:embed="rId2"/>
          <a:stretch>
            <a:fillRect/>
          </a:stretch>
        </p:blipFill>
        <p:spPr>
          <a:xfrm>
            <a:off x="4129876" y="262999"/>
            <a:ext cx="670724" cy="673094"/>
          </a:xfrm>
          <a:prstGeom prst="rect">
            <a:avLst/>
          </a:prstGeom>
        </p:spPr>
      </p:pic>
      <p:pic>
        <p:nvPicPr>
          <p:cNvPr id="7" name="Picture 6">
            <a:extLst>
              <a:ext uri="{FF2B5EF4-FFF2-40B4-BE49-F238E27FC236}">
                <a16:creationId xmlns:a16="http://schemas.microsoft.com/office/drawing/2014/main" id="{C25EC852-B634-D84F-81BC-32E448C01D1C}"/>
              </a:ext>
            </a:extLst>
          </p:cNvPr>
          <p:cNvPicPr>
            <a:picLocks noChangeAspect="1"/>
          </p:cNvPicPr>
          <p:nvPr userDrawn="1"/>
        </p:nvPicPr>
        <p:blipFill rotWithShape="1">
          <a:blip r:embed="rId3">
            <a:biLevel thresh="25000"/>
          </a:blip>
          <a:srcRect l="6666" r="6297" b="22629"/>
          <a:stretch/>
        </p:blipFill>
        <p:spPr>
          <a:xfrm rot="5400000">
            <a:off x="-893843" y="893841"/>
            <a:ext cx="5143500" cy="3355817"/>
          </a:xfrm>
          <a:prstGeom prst="rect">
            <a:avLst/>
          </a:prstGeom>
        </p:spPr>
      </p:pic>
      <p:sp>
        <p:nvSpPr>
          <p:cNvPr id="8" name="TextBox 7">
            <a:extLst>
              <a:ext uri="{FF2B5EF4-FFF2-40B4-BE49-F238E27FC236}">
                <a16:creationId xmlns:a16="http://schemas.microsoft.com/office/drawing/2014/main" id="{1445B27A-6763-1A40-AFC5-B8D3B54C08CB}"/>
              </a:ext>
            </a:extLst>
          </p:cNvPr>
          <p:cNvSpPr txBox="1"/>
          <p:nvPr userDrawn="1"/>
        </p:nvSpPr>
        <p:spPr>
          <a:xfrm>
            <a:off x="1284245" y="1407841"/>
            <a:ext cx="1282700" cy="2215991"/>
          </a:xfrm>
          <a:prstGeom prst="rect">
            <a:avLst/>
          </a:prstGeom>
          <a:noFill/>
        </p:spPr>
        <p:txBody>
          <a:bodyPr wrap="square" rtlCol="0">
            <a:spAutoFit/>
          </a:bodyPr>
          <a:lstStyle/>
          <a:p>
            <a:pPr algn="r">
              <a:spcAft>
                <a:spcPts val="825"/>
              </a:spcAft>
            </a:pPr>
            <a:r>
              <a:rPr lang="en-GB" sz="13800" b="0" dirty="0">
                <a:solidFill>
                  <a:schemeClr val="tx1"/>
                </a:solidFill>
                <a:latin typeface="Verdana" panose="020B0604030504040204" pitchFamily="34" charset="0"/>
                <a:ea typeface="Verdana" panose="020B0604030504040204" pitchFamily="34" charset="0"/>
                <a:cs typeface="Arial" panose="020B0604020202020204" pitchFamily="34" charset="0"/>
              </a:rPr>
              <a:t>1</a:t>
            </a:r>
            <a:r>
              <a:rPr lang="en-GB" sz="13800" b="1" dirty="0">
                <a:solidFill>
                  <a:schemeClr val="tx1"/>
                </a:solidFill>
                <a:latin typeface="Verdana" panose="020B0604030504040204" pitchFamily="34" charset="0"/>
                <a:ea typeface="Verdana" panose="020B0604030504040204" pitchFamily="34" charset="0"/>
                <a:cs typeface="Arial" panose="020B0604020202020204" pitchFamily="34" charset="0"/>
              </a:rPr>
              <a:t> </a:t>
            </a:r>
          </a:p>
        </p:txBody>
      </p:sp>
      <p:sp>
        <p:nvSpPr>
          <p:cNvPr id="3" name="Text Placeholder 2">
            <a:extLst>
              <a:ext uri="{FF2B5EF4-FFF2-40B4-BE49-F238E27FC236}">
                <a16:creationId xmlns:a16="http://schemas.microsoft.com/office/drawing/2014/main" id="{4EB63D8F-6ED0-834F-BBA1-39B04C4CE71C}"/>
              </a:ext>
            </a:extLst>
          </p:cNvPr>
          <p:cNvSpPr>
            <a:spLocks noGrp="1"/>
          </p:cNvSpPr>
          <p:nvPr>
            <p:ph type="body" sz="quarter" idx="10" hasCustomPrompt="1"/>
          </p:nvPr>
        </p:nvSpPr>
        <p:spPr>
          <a:xfrm>
            <a:off x="3650170" y="2351473"/>
            <a:ext cx="4594225" cy="1644223"/>
          </a:xfrm>
        </p:spPr>
        <p:txBody>
          <a:bodyPr>
            <a:normAutofit/>
          </a:bodyPr>
          <a:lstStyle>
            <a:lvl1pPr>
              <a:defRPr sz="20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Title</a:t>
            </a:r>
          </a:p>
        </p:txBody>
      </p:sp>
    </p:spTree>
    <p:extLst>
      <p:ext uri="{BB962C8B-B14F-4D97-AF65-F5344CB8AC3E}">
        <p14:creationId xmlns:p14="http://schemas.microsoft.com/office/powerpoint/2010/main" val="316182531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3_main point - grey">
    <p:bg>
      <p:bgPr>
        <a:solidFill>
          <a:schemeClr val="accent6">
            <a:lumMod val="20000"/>
            <a:lumOff val="80000"/>
          </a:schemeClr>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25EC852-B634-D84F-81BC-32E448C01D1C}"/>
              </a:ext>
            </a:extLst>
          </p:cNvPr>
          <p:cNvPicPr>
            <a:picLocks noChangeAspect="1"/>
          </p:cNvPicPr>
          <p:nvPr userDrawn="1"/>
        </p:nvPicPr>
        <p:blipFill rotWithShape="1">
          <a:blip r:embed="rId2">
            <a:biLevel thresh="25000"/>
          </a:blip>
          <a:srcRect l="6666" r="6297" b="22629"/>
          <a:stretch/>
        </p:blipFill>
        <p:spPr>
          <a:xfrm rot="5400000">
            <a:off x="-893843" y="893841"/>
            <a:ext cx="5143500" cy="3355817"/>
          </a:xfrm>
          <a:prstGeom prst="rect">
            <a:avLst/>
          </a:prstGeom>
        </p:spPr>
      </p:pic>
      <p:sp>
        <p:nvSpPr>
          <p:cNvPr id="8" name="TextBox 7">
            <a:extLst>
              <a:ext uri="{FF2B5EF4-FFF2-40B4-BE49-F238E27FC236}">
                <a16:creationId xmlns:a16="http://schemas.microsoft.com/office/drawing/2014/main" id="{1445B27A-6763-1A40-AFC5-B8D3B54C08CB}"/>
              </a:ext>
            </a:extLst>
          </p:cNvPr>
          <p:cNvSpPr txBox="1"/>
          <p:nvPr userDrawn="1"/>
        </p:nvSpPr>
        <p:spPr>
          <a:xfrm>
            <a:off x="1284245" y="1407841"/>
            <a:ext cx="1282700" cy="2215991"/>
          </a:xfrm>
          <a:prstGeom prst="rect">
            <a:avLst/>
          </a:prstGeom>
          <a:noFill/>
        </p:spPr>
        <p:txBody>
          <a:bodyPr wrap="square" rtlCol="0">
            <a:spAutoFit/>
          </a:bodyPr>
          <a:lstStyle/>
          <a:p>
            <a:pPr algn="r">
              <a:spcAft>
                <a:spcPts val="825"/>
              </a:spcAft>
            </a:pPr>
            <a:r>
              <a:rPr lang="en-GB" sz="13800" b="0" dirty="0">
                <a:solidFill>
                  <a:schemeClr val="tx1"/>
                </a:solidFill>
                <a:latin typeface="Verdana" panose="020B0604030504040204" pitchFamily="34" charset="0"/>
                <a:ea typeface="Verdana" panose="020B0604030504040204" pitchFamily="34" charset="0"/>
                <a:cs typeface="Arial" panose="020B0604020202020204" pitchFamily="34" charset="0"/>
              </a:rPr>
              <a:t>1</a:t>
            </a:r>
            <a:r>
              <a:rPr lang="en-GB" sz="13800" b="1" dirty="0">
                <a:solidFill>
                  <a:schemeClr val="tx1"/>
                </a:solidFill>
                <a:latin typeface="Verdana" panose="020B0604030504040204" pitchFamily="34" charset="0"/>
                <a:ea typeface="Verdana" panose="020B0604030504040204" pitchFamily="34" charset="0"/>
                <a:cs typeface="Arial" panose="020B0604020202020204" pitchFamily="34" charset="0"/>
              </a:rPr>
              <a:t> </a:t>
            </a:r>
          </a:p>
        </p:txBody>
      </p:sp>
      <p:sp>
        <p:nvSpPr>
          <p:cNvPr id="3" name="Text Placeholder 2">
            <a:extLst>
              <a:ext uri="{FF2B5EF4-FFF2-40B4-BE49-F238E27FC236}">
                <a16:creationId xmlns:a16="http://schemas.microsoft.com/office/drawing/2014/main" id="{4EB63D8F-6ED0-834F-BBA1-39B04C4CE71C}"/>
              </a:ext>
            </a:extLst>
          </p:cNvPr>
          <p:cNvSpPr>
            <a:spLocks noGrp="1"/>
          </p:cNvSpPr>
          <p:nvPr>
            <p:ph type="body" sz="quarter" idx="10" hasCustomPrompt="1"/>
          </p:nvPr>
        </p:nvSpPr>
        <p:spPr>
          <a:xfrm>
            <a:off x="3650170" y="2351473"/>
            <a:ext cx="4594225" cy="1644223"/>
          </a:xfrm>
        </p:spPr>
        <p:txBody>
          <a:bodyPr>
            <a:normAutofit/>
          </a:bodyPr>
          <a:lstStyle>
            <a:lvl1pPr>
              <a:defRPr sz="200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Title</a:t>
            </a:r>
          </a:p>
        </p:txBody>
      </p:sp>
    </p:spTree>
    <p:extLst>
      <p:ext uri="{BB962C8B-B14F-4D97-AF65-F5344CB8AC3E}">
        <p14:creationId xmlns:p14="http://schemas.microsoft.com/office/powerpoint/2010/main" val="244466286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4_main point - background image">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8A0D1211-16D5-CC4C-AFA2-399582C8AC33}"/>
              </a:ext>
            </a:extLst>
          </p:cNvPr>
          <p:cNvSpPr>
            <a:spLocks noGrp="1"/>
          </p:cNvSpPr>
          <p:nvPr>
            <p:ph type="pic" sz="quarter" idx="11"/>
          </p:nvPr>
        </p:nvSpPr>
        <p:spPr>
          <a:xfrm>
            <a:off x="0" y="0"/>
            <a:ext cx="9144000" cy="5143500"/>
          </a:xfrm>
        </p:spPr>
        <p:txBody>
          <a:bodyPr/>
          <a:lstStyle/>
          <a:p>
            <a:endParaRPr lang="en-US"/>
          </a:p>
        </p:txBody>
      </p:sp>
      <p:pic>
        <p:nvPicPr>
          <p:cNvPr id="7" name="Picture 6">
            <a:extLst>
              <a:ext uri="{FF2B5EF4-FFF2-40B4-BE49-F238E27FC236}">
                <a16:creationId xmlns:a16="http://schemas.microsoft.com/office/drawing/2014/main" id="{C25EC852-B634-D84F-81BC-32E448C01D1C}"/>
              </a:ext>
            </a:extLst>
          </p:cNvPr>
          <p:cNvPicPr>
            <a:picLocks noChangeAspect="1"/>
          </p:cNvPicPr>
          <p:nvPr userDrawn="1"/>
        </p:nvPicPr>
        <p:blipFill rotWithShape="1">
          <a:blip r:embed="rId2">
            <a:biLevel thresh="25000"/>
          </a:blip>
          <a:srcRect l="6666" r="6297" b="22629"/>
          <a:stretch/>
        </p:blipFill>
        <p:spPr>
          <a:xfrm rot="5400000">
            <a:off x="-893843" y="893841"/>
            <a:ext cx="5143500" cy="3355817"/>
          </a:xfrm>
          <a:prstGeom prst="rect">
            <a:avLst/>
          </a:prstGeom>
        </p:spPr>
      </p:pic>
      <p:sp>
        <p:nvSpPr>
          <p:cNvPr id="8" name="TextBox 7">
            <a:extLst>
              <a:ext uri="{FF2B5EF4-FFF2-40B4-BE49-F238E27FC236}">
                <a16:creationId xmlns:a16="http://schemas.microsoft.com/office/drawing/2014/main" id="{1445B27A-6763-1A40-AFC5-B8D3B54C08CB}"/>
              </a:ext>
            </a:extLst>
          </p:cNvPr>
          <p:cNvSpPr txBox="1"/>
          <p:nvPr userDrawn="1"/>
        </p:nvSpPr>
        <p:spPr>
          <a:xfrm>
            <a:off x="1284245" y="1407841"/>
            <a:ext cx="1282700" cy="2215991"/>
          </a:xfrm>
          <a:prstGeom prst="rect">
            <a:avLst/>
          </a:prstGeom>
          <a:noFill/>
        </p:spPr>
        <p:txBody>
          <a:bodyPr wrap="square" rtlCol="0">
            <a:spAutoFit/>
          </a:bodyPr>
          <a:lstStyle/>
          <a:p>
            <a:pPr algn="r">
              <a:spcAft>
                <a:spcPts val="825"/>
              </a:spcAft>
            </a:pPr>
            <a:r>
              <a:rPr lang="en-GB" sz="13800" b="0" dirty="0">
                <a:solidFill>
                  <a:schemeClr val="tx1"/>
                </a:solidFill>
                <a:latin typeface="Verdana" panose="020B0604030504040204" pitchFamily="34" charset="0"/>
                <a:ea typeface="Verdana" panose="020B0604030504040204" pitchFamily="34" charset="0"/>
                <a:cs typeface="Arial" panose="020B0604020202020204" pitchFamily="34" charset="0"/>
              </a:rPr>
              <a:t>1</a:t>
            </a:r>
            <a:r>
              <a:rPr lang="en-GB" sz="13800" b="1" dirty="0">
                <a:solidFill>
                  <a:schemeClr val="tx1"/>
                </a:solidFill>
                <a:latin typeface="Verdana" panose="020B0604030504040204" pitchFamily="34" charset="0"/>
                <a:ea typeface="Verdana" panose="020B0604030504040204" pitchFamily="34" charset="0"/>
                <a:cs typeface="Arial" panose="020B0604020202020204" pitchFamily="34" charset="0"/>
              </a:rPr>
              <a:t> </a:t>
            </a:r>
          </a:p>
        </p:txBody>
      </p:sp>
      <p:sp>
        <p:nvSpPr>
          <p:cNvPr id="3" name="Text Placeholder 2">
            <a:extLst>
              <a:ext uri="{FF2B5EF4-FFF2-40B4-BE49-F238E27FC236}">
                <a16:creationId xmlns:a16="http://schemas.microsoft.com/office/drawing/2014/main" id="{4EB63D8F-6ED0-834F-BBA1-39B04C4CE71C}"/>
              </a:ext>
            </a:extLst>
          </p:cNvPr>
          <p:cNvSpPr>
            <a:spLocks noGrp="1"/>
          </p:cNvSpPr>
          <p:nvPr>
            <p:ph type="body" sz="quarter" idx="10" hasCustomPrompt="1"/>
          </p:nvPr>
        </p:nvSpPr>
        <p:spPr>
          <a:xfrm>
            <a:off x="3650170" y="2351473"/>
            <a:ext cx="4594225" cy="1644223"/>
          </a:xfrm>
        </p:spPr>
        <p:txBody>
          <a:bodyPr>
            <a:normAutofit/>
          </a:bodyPr>
          <a:lstStyle>
            <a:lvl1pPr>
              <a:defRPr sz="200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Title</a:t>
            </a:r>
          </a:p>
        </p:txBody>
      </p:sp>
    </p:spTree>
    <p:extLst>
      <p:ext uri="{BB962C8B-B14F-4D97-AF65-F5344CB8AC3E}">
        <p14:creationId xmlns:p14="http://schemas.microsoft.com/office/powerpoint/2010/main" val="173807707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cSld name="8_Custom Layout">
    <p:bg>
      <p:bgPr>
        <a:solidFill>
          <a:schemeClr val="tx1"/>
        </a:solidFill>
        <a:effectLst/>
      </p:bgPr>
    </p:bg>
    <p:spTree>
      <p:nvGrpSpPr>
        <p:cNvPr id="1" name=""/>
        <p:cNvGrpSpPr/>
        <p:nvPr/>
      </p:nvGrpSpPr>
      <p:grpSpPr>
        <a:xfrm>
          <a:off x="0" y="0"/>
          <a:ext cx="0" cy="0"/>
          <a:chOff x="0" y="0"/>
          <a:chExt cx="0" cy="0"/>
        </a:xfrm>
      </p:grpSpPr>
      <p:sp>
        <p:nvSpPr>
          <p:cNvPr id="8" name="Title 1"/>
          <p:cNvSpPr>
            <a:spLocks noGrp="1"/>
          </p:cNvSpPr>
          <p:nvPr>
            <p:ph type="ctrTitle"/>
          </p:nvPr>
        </p:nvSpPr>
        <p:spPr>
          <a:xfrm>
            <a:off x="345600" y="1822500"/>
            <a:ext cx="4158000" cy="675000"/>
          </a:xfrm>
        </p:spPr>
        <p:txBody>
          <a:bodyPr>
            <a:noAutofit/>
          </a:bodyPr>
          <a:lstStyle>
            <a:lvl1pPr>
              <a:defRPr sz="2400">
                <a:solidFill>
                  <a:schemeClr val="bg1"/>
                </a:solidFill>
                <a:latin typeface="Verdana" pitchFamily="34" charset="0"/>
                <a:ea typeface="Verdana" pitchFamily="34" charset="0"/>
                <a:cs typeface="Verdana" pitchFamily="34" charset="0"/>
              </a:defRPr>
            </a:lvl1pPr>
          </a:lstStyle>
          <a:p>
            <a:r>
              <a:rPr lang="en-GB"/>
              <a:t>Click to edit Master title style</a:t>
            </a:r>
          </a:p>
        </p:txBody>
      </p:sp>
      <p:sp>
        <p:nvSpPr>
          <p:cNvPr id="9" name="Subtitle 2"/>
          <p:cNvSpPr>
            <a:spLocks noGrp="1"/>
          </p:cNvSpPr>
          <p:nvPr>
            <p:ph type="subTitle" idx="1"/>
          </p:nvPr>
        </p:nvSpPr>
        <p:spPr>
          <a:xfrm>
            <a:off x="345600" y="4461960"/>
            <a:ext cx="4158000" cy="368340"/>
          </a:xfrm>
        </p:spPr>
        <p:txBody>
          <a:bodyPr tIns="0"/>
          <a:lstStyle>
            <a:lvl1pPr marL="0" indent="0" algn="l">
              <a:buNone/>
              <a:defRPr>
                <a:solidFill>
                  <a:srgbClr val="FFFFFF"/>
                </a:solidFill>
              </a:defRPr>
            </a:lvl1pPr>
            <a:lvl2pPr marL="342884" indent="0" algn="ctr">
              <a:buNone/>
              <a:defRPr>
                <a:solidFill>
                  <a:schemeClr val="tx1">
                    <a:tint val="75000"/>
                  </a:schemeClr>
                </a:solidFill>
              </a:defRPr>
            </a:lvl2pPr>
            <a:lvl3pPr marL="685767" indent="0" algn="ctr">
              <a:buNone/>
              <a:defRPr>
                <a:solidFill>
                  <a:schemeClr val="tx1">
                    <a:tint val="75000"/>
                  </a:schemeClr>
                </a:solidFill>
              </a:defRPr>
            </a:lvl3pPr>
            <a:lvl4pPr marL="1028649" indent="0" algn="ctr">
              <a:buNone/>
              <a:defRPr>
                <a:solidFill>
                  <a:schemeClr val="tx1">
                    <a:tint val="75000"/>
                  </a:schemeClr>
                </a:solidFill>
              </a:defRPr>
            </a:lvl4pPr>
            <a:lvl5pPr marL="1371532" indent="0" algn="ctr">
              <a:buNone/>
              <a:defRPr>
                <a:solidFill>
                  <a:schemeClr val="tx1">
                    <a:tint val="75000"/>
                  </a:schemeClr>
                </a:solidFill>
              </a:defRPr>
            </a:lvl5pPr>
            <a:lvl6pPr marL="1714415" indent="0" algn="ctr">
              <a:buNone/>
              <a:defRPr>
                <a:solidFill>
                  <a:schemeClr val="tx1">
                    <a:tint val="75000"/>
                  </a:schemeClr>
                </a:solidFill>
              </a:defRPr>
            </a:lvl6pPr>
            <a:lvl7pPr marL="2057297" indent="0" algn="ctr">
              <a:buNone/>
              <a:defRPr>
                <a:solidFill>
                  <a:schemeClr val="tx1">
                    <a:tint val="75000"/>
                  </a:schemeClr>
                </a:solidFill>
              </a:defRPr>
            </a:lvl7pPr>
            <a:lvl8pPr marL="2400180" indent="0" algn="ctr">
              <a:buNone/>
              <a:defRPr>
                <a:solidFill>
                  <a:schemeClr val="tx1">
                    <a:tint val="75000"/>
                  </a:schemeClr>
                </a:solidFill>
              </a:defRPr>
            </a:lvl8pPr>
            <a:lvl9pPr marL="2743064" indent="0" algn="ctr">
              <a:buNone/>
              <a:defRPr>
                <a:solidFill>
                  <a:schemeClr val="tx1">
                    <a:tint val="75000"/>
                  </a:schemeClr>
                </a:solidFill>
              </a:defRPr>
            </a:lvl9pPr>
          </a:lstStyle>
          <a:p>
            <a:r>
              <a:rPr lang="en-GB"/>
              <a:t>Click to edit Master subtitle style</a:t>
            </a:r>
          </a:p>
        </p:txBody>
      </p:sp>
      <p:pic>
        <p:nvPicPr>
          <p:cNvPr id="10" name="Picture 9"/>
          <p:cNvPicPr>
            <a:picLocks noChangeAspect="1"/>
          </p:cNvPicPr>
          <p:nvPr/>
        </p:nvPicPr>
        <p:blipFill>
          <a:blip r:embed="rId2"/>
          <a:stretch>
            <a:fillRect/>
          </a:stretch>
        </p:blipFill>
        <p:spPr>
          <a:xfrm>
            <a:off x="4129876" y="262999"/>
            <a:ext cx="670724" cy="673094"/>
          </a:xfrm>
          <a:prstGeom prst="rect">
            <a:avLst/>
          </a:prstGeom>
        </p:spPr>
      </p:pic>
    </p:spTree>
    <p:extLst>
      <p:ext uri="{BB962C8B-B14F-4D97-AF65-F5344CB8AC3E}">
        <p14:creationId xmlns:p14="http://schemas.microsoft.com/office/powerpoint/2010/main" val="21203440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le slide - black 3">
    <p:bg>
      <p:bgPr>
        <a:solidFill>
          <a:schemeClr val="accent5">
            <a:lumMod val="95000"/>
            <a:lumOff val="5000"/>
          </a:schemeClr>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ABD971D-5CAE-8C47-9660-3F0A1B6B13C1}"/>
              </a:ext>
            </a:extLst>
          </p:cNvPr>
          <p:cNvPicPr>
            <a:picLocks noChangeAspect="1"/>
          </p:cNvPicPr>
          <p:nvPr userDrawn="1"/>
        </p:nvPicPr>
        <p:blipFill rotWithShape="1">
          <a:blip r:embed="rId2"/>
          <a:srcRect t="13477" r="25685" b="8658"/>
          <a:stretch/>
        </p:blipFill>
        <p:spPr>
          <a:xfrm>
            <a:off x="5049299" y="0"/>
            <a:ext cx="4958301" cy="5143500"/>
          </a:xfrm>
          <a:prstGeom prst="rect">
            <a:avLst/>
          </a:prstGeom>
        </p:spPr>
      </p:pic>
      <p:sp>
        <p:nvSpPr>
          <p:cNvPr id="7" name="Title 1">
            <a:extLst>
              <a:ext uri="{FF2B5EF4-FFF2-40B4-BE49-F238E27FC236}">
                <a16:creationId xmlns:a16="http://schemas.microsoft.com/office/drawing/2014/main" id="{BB3245D4-08CF-F14B-9EE0-B74FC595D9CF}"/>
              </a:ext>
            </a:extLst>
          </p:cNvPr>
          <p:cNvSpPr>
            <a:spLocks noGrp="1"/>
          </p:cNvSpPr>
          <p:nvPr>
            <p:ph type="ctrTitle"/>
          </p:nvPr>
        </p:nvSpPr>
        <p:spPr>
          <a:xfrm>
            <a:off x="444826" y="1297323"/>
            <a:ext cx="4391676" cy="1383122"/>
          </a:xfrm>
        </p:spPr>
        <p:txBody>
          <a:bodyPr>
            <a:noAutofit/>
          </a:bodyPr>
          <a:lstStyle>
            <a:lvl1pPr>
              <a:defRPr sz="1747">
                <a:solidFill>
                  <a:schemeClr val="bg1"/>
                </a:solidFill>
                <a:latin typeface="Verdana" pitchFamily="34" charset="0"/>
                <a:ea typeface="Verdana" pitchFamily="34" charset="0"/>
                <a:cs typeface="Verdana" pitchFamily="34" charset="0"/>
              </a:defRPr>
            </a:lvl1pPr>
          </a:lstStyle>
          <a:p>
            <a:r>
              <a:rPr lang="en-GB" dirty="0"/>
              <a:t>Click to edit Master title style</a:t>
            </a:r>
          </a:p>
        </p:txBody>
      </p:sp>
      <p:sp>
        <p:nvSpPr>
          <p:cNvPr id="9" name="Picture Placeholder 9">
            <a:extLst>
              <a:ext uri="{FF2B5EF4-FFF2-40B4-BE49-F238E27FC236}">
                <a16:creationId xmlns:a16="http://schemas.microsoft.com/office/drawing/2014/main" id="{8283A8C9-6C7C-424A-B556-5B2946A0E2FA}"/>
              </a:ext>
            </a:extLst>
          </p:cNvPr>
          <p:cNvSpPr>
            <a:spLocks noGrp="1"/>
          </p:cNvSpPr>
          <p:nvPr>
            <p:ph type="pic" sz="quarter" idx="11"/>
          </p:nvPr>
        </p:nvSpPr>
        <p:spPr>
          <a:xfrm>
            <a:off x="430306" y="4273368"/>
            <a:ext cx="1386765" cy="502487"/>
          </a:xfrm>
        </p:spPr>
        <p:txBody>
          <a:bodyPr/>
          <a:lstStyle/>
          <a:p>
            <a:endParaRPr lang="en-US" dirty="0"/>
          </a:p>
        </p:txBody>
      </p:sp>
      <p:sp>
        <p:nvSpPr>
          <p:cNvPr id="10" name="Subtitle 2">
            <a:extLst>
              <a:ext uri="{FF2B5EF4-FFF2-40B4-BE49-F238E27FC236}">
                <a16:creationId xmlns:a16="http://schemas.microsoft.com/office/drawing/2014/main" id="{740F03B7-F2DA-C94A-8051-80CE348C1BB5}"/>
              </a:ext>
            </a:extLst>
          </p:cNvPr>
          <p:cNvSpPr>
            <a:spLocks noGrp="1"/>
          </p:cNvSpPr>
          <p:nvPr>
            <p:ph type="subTitle" idx="1"/>
          </p:nvPr>
        </p:nvSpPr>
        <p:spPr>
          <a:xfrm>
            <a:off x="441049" y="2801517"/>
            <a:ext cx="4130951" cy="1011844"/>
          </a:xfrm>
        </p:spPr>
        <p:txBody>
          <a:bodyPr tIns="0" anchor="t">
            <a:normAutofit/>
          </a:bodyPr>
          <a:lstStyle>
            <a:lvl1pPr marL="0" indent="0" algn="l">
              <a:buNone/>
              <a:defRPr sz="1400" b="0">
                <a:solidFill>
                  <a:schemeClr val="bg2"/>
                </a:solidFill>
              </a:defRPr>
            </a:lvl1pPr>
            <a:lvl2pPr marL="249612" indent="0" algn="ctr">
              <a:buNone/>
              <a:defRPr>
                <a:solidFill>
                  <a:schemeClr val="tx1">
                    <a:tint val="75000"/>
                  </a:schemeClr>
                </a:solidFill>
              </a:defRPr>
            </a:lvl2pPr>
            <a:lvl3pPr marL="499225" indent="0" algn="ctr">
              <a:buNone/>
              <a:defRPr>
                <a:solidFill>
                  <a:schemeClr val="tx1">
                    <a:tint val="75000"/>
                  </a:schemeClr>
                </a:solidFill>
              </a:defRPr>
            </a:lvl3pPr>
            <a:lvl4pPr marL="748836" indent="0" algn="ctr">
              <a:buNone/>
              <a:defRPr>
                <a:solidFill>
                  <a:schemeClr val="tx1">
                    <a:tint val="75000"/>
                  </a:schemeClr>
                </a:solidFill>
              </a:defRPr>
            </a:lvl4pPr>
            <a:lvl5pPr marL="998448" indent="0" algn="ctr">
              <a:buNone/>
              <a:defRPr>
                <a:solidFill>
                  <a:schemeClr val="tx1">
                    <a:tint val="75000"/>
                  </a:schemeClr>
                </a:solidFill>
              </a:defRPr>
            </a:lvl5pPr>
            <a:lvl6pPr marL="1248060" indent="0" algn="ctr">
              <a:buNone/>
              <a:defRPr>
                <a:solidFill>
                  <a:schemeClr val="tx1">
                    <a:tint val="75000"/>
                  </a:schemeClr>
                </a:solidFill>
              </a:defRPr>
            </a:lvl6pPr>
            <a:lvl7pPr marL="1497671" indent="0" algn="ctr">
              <a:buNone/>
              <a:defRPr>
                <a:solidFill>
                  <a:schemeClr val="tx1">
                    <a:tint val="75000"/>
                  </a:schemeClr>
                </a:solidFill>
              </a:defRPr>
            </a:lvl7pPr>
            <a:lvl8pPr marL="1747283" indent="0" algn="ctr">
              <a:buNone/>
              <a:defRPr>
                <a:solidFill>
                  <a:schemeClr val="tx1">
                    <a:tint val="75000"/>
                  </a:schemeClr>
                </a:solidFill>
              </a:defRPr>
            </a:lvl8pPr>
            <a:lvl9pPr marL="1996895" indent="0" algn="ctr">
              <a:buNone/>
              <a:defRPr>
                <a:solidFill>
                  <a:schemeClr val="tx1">
                    <a:tint val="75000"/>
                  </a:schemeClr>
                </a:solidFill>
              </a:defRPr>
            </a:lvl9pPr>
          </a:lstStyle>
          <a:p>
            <a:r>
              <a:rPr lang="en-GB" dirty="0"/>
              <a:t>Click to edit Master subtitle style</a:t>
            </a:r>
          </a:p>
        </p:txBody>
      </p:sp>
      <p:pic>
        <p:nvPicPr>
          <p:cNvPr id="11" name="Picture 10">
            <a:extLst>
              <a:ext uri="{FF2B5EF4-FFF2-40B4-BE49-F238E27FC236}">
                <a16:creationId xmlns:a16="http://schemas.microsoft.com/office/drawing/2014/main" id="{415A497C-432F-B54F-9C02-5B1CC5361760}"/>
              </a:ext>
            </a:extLst>
          </p:cNvPr>
          <p:cNvPicPr>
            <a:picLocks noChangeAspect="1"/>
          </p:cNvPicPr>
          <p:nvPr userDrawn="1"/>
        </p:nvPicPr>
        <p:blipFill>
          <a:blip r:embed="rId3"/>
          <a:stretch>
            <a:fillRect/>
          </a:stretch>
        </p:blipFill>
        <p:spPr>
          <a:xfrm>
            <a:off x="4129876" y="262999"/>
            <a:ext cx="670724" cy="673094"/>
          </a:xfrm>
          <a:prstGeom prst="rect">
            <a:avLst/>
          </a:prstGeom>
        </p:spPr>
      </p:pic>
    </p:spTree>
    <p:extLst>
      <p:ext uri="{BB962C8B-B14F-4D97-AF65-F5344CB8AC3E}">
        <p14:creationId xmlns:p14="http://schemas.microsoft.com/office/powerpoint/2010/main" val="22351224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slide - white 3">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6CB89F9-6D52-A64E-A3DB-06A7A63B3111}"/>
              </a:ext>
            </a:extLst>
          </p:cNvPr>
          <p:cNvPicPr>
            <a:picLocks noChangeAspect="1"/>
          </p:cNvPicPr>
          <p:nvPr userDrawn="1"/>
        </p:nvPicPr>
        <p:blipFill rotWithShape="1">
          <a:blip r:embed="rId2"/>
          <a:srcRect t="18467" r="38788" b="14307"/>
          <a:stretch/>
        </p:blipFill>
        <p:spPr>
          <a:xfrm>
            <a:off x="4867045" y="0"/>
            <a:ext cx="4683355" cy="5143501"/>
          </a:xfrm>
          <a:prstGeom prst="rect">
            <a:avLst/>
          </a:prstGeom>
        </p:spPr>
      </p:pic>
      <p:sp>
        <p:nvSpPr>
          <p:cNvPr id="6" name="Title 1">
            <a:extLst>
              <a:ext uri="{FF2B5EF4-FFF2-40B4-BE49-F238E27FC236}">
                <a16:creationId xmlns:a16="http://schemas.microsoft.com/office/drawing/2014/main" id="{ACD63EF1-C69E-DC47-BB0E-BC893E8CB620}"/>
              </a:ext>
            </a:extLst>
          </p:cNvPr>
          <p:cNvSpPr>
            <a:spLocks noGrp="1"/>
          </p:cNvSpPr>
          <p:nvPr>
            <p:ph type="ctrTitle"/>
          </p:nvPr>
        </p:nvSpPr>
        <p:spPr>
          <a:xfrm>
            <a:off x="444825" y="1297323"/>
            <a:ext cx="4127175" cy="1383122"/>
          </a:xfrm>
        </p:spPr>
        <p:txBody>
          <a:bodyPr>
            <a:noAutofit/>
          </a:bodyPr>
          <a:lstStyle>
            <a:lvl1pPr>
              <a:defRPr sz="1747">
                <a:solidFill>
                  <a:schemeClr val="tx1"/>
                </a:solidFill>
                <a:latin typeface="Verdana" pitchFamily="34" charset="0"/>
                <a:ea typeface="Verdana" pitchFamily="34" charset="0"/>
                <a:cs typeface="Verdana" pitchFamily="34" charset="0"/>
              </a:defRPr>
            </a:lvl1pPr>
          </a:lstStyle>
          <a:p>
            <a:r>
              <a:rPr lang="en-GB" dirty="0"/>
              <a:t>Click to edit Master title style</a:t>
            </a:r>
          </a:p>
        </p:txBody>
      </p:sp>
      <p:sp>
        <p:nvSpPr>
          <p:cNvPr id="8" name="Picture Placeholder 9">
            <a:extLst>
              <a:ext uri="{FF2B5EF4-FFF2-40B4-BE49-F238E27FC236}">
                <a16:creationId xmlns:a16="http://schemas.microsoft.com/office/drawing/2014/main" id="{74F1E158-BE1C-7547-9417-AF636529383C}"/>
              </a:ext>
            </a:extLst>
          </p:cNvPr>
          <p:cNvSpPr>
            <a:spLocks noGrp="1"/>
          </p:cNvSpPr>
          <p:nvPr>
            <p:ph type="pic" sz="quarter" idx="11"/>
          </p:nvPr>
        </p:nvSpPr>
        <p:spPr>
          <a:xfrm>
            <a:off x="430306" y="4273368"/>
            <a:ext cx="1386765" cy="502487"/>
          </a:xfrm>
        </p:spPr>
        <p:txBody>
          <a:bodyPr/>
          <a:lstStyle>
            <a:lvl1pPr>
              <a:defRPr>
                <a:solidFill>
                  <a:schemeClr val="tx1"/>
                </a:solidFill>
              </a:defRPr>
            </a:lvl1pPr>
          </a:lstStyle>
          <a:p>
            <a:endParaRPr lang="en-US" dirty="0"/>
          </a:p>
        </p:txBody>
      </p:sp>
      <p:sp>
        <p:nvSpPr>
          <p:cNvPr id="9" name="Subtitle 2">
            <a:extLst>
              <a:ext uri="{FF2B5EF4-FFF2-40B4-BE49-F238E27FC236}">
                <a16:creationId xmlns:a16="http://schemas.microsoft.com/office/drawing/2014/main" id="{3D87AAAF-5DE1-884E-B28F-3C8C955B6BCF}"/>
              </a:ext>
            </a:extLst>
          </p:cNvPr>
          <p:cNvSpPr>
            <a:spLocks noGrp="1"/>
          </p:cNvSpPr>
          <p:nvPr>
            <p:ph type="subTitle" idx="1"/>
          </p:nvPr>
        </p:nvSpPr>
        <p:spPr>
          <a:xfrm>
            <a:off x="441049" y="2801517"/>
            <a:ext cx="4130951" cy="1011844"/>
          </a:xfrm>
        </p:spPr>
        <p:txBody>
          <a:bodyPr tIns="0" anchor="t">
            <a:normAutofit/>
          </a:bodyPr>
          <a:lstStyle>
            <a:lvl1pPr marL="0" indent="0" algn="l">
              <a:buNone/>
              <a:defRPr sz="1400" b="0">
                <a:solidFill>
                  <a:schemeClr val="bg2"/>
                </a:solidFill>
              </a:defRPr>
            </a:lvl1pPr>
            <a:lvl2pPr marL="249612" indent="0" algn="ctr">
              <a:buNone/>
              <a:defRPr>
                <a:solidFill>
                  <a:schemeClr val="tx1">
                    <a:tint val="75000"/>
                  </a:schemeClr>
                </a:solidFill>
              </a:defRPr>
            </a:lvl2pPr>
            <a:lvl3pPr marL="499225" indent="0" algn="ctr">
              <a:buNone/>
              <a:defRPr>
                <a:solidFill>
                  <a:schemeClr val="tx1">
                    <a:tint val="75000"/>
                  </a:schemeClr>
                </a:solidFill>
              </a:defRPr>
            </a:lvl3pPr>
            <a:lvl4pPr marL="748836" indent="0" algn="ctr">
              <a:buNone/>
              <a:defRPr>
                <a:solidFill>
                  <a:schemeClr val="tx1">
                    <a:tint val="75000"/>
                  </a:schemeClr>
                </a:solidFill>
              </a:defRPr>
            </a:lvl4pPr>
            <a:lvl5pPr marL="998448" indent="0" algn="ctr">
              <a:buNone/>
              <a:defRPr>
                <a:solidFill>
                  <a:schemeClr val="tx1">
                    <a:tint val="75000"/>
                  </a:schemeClr>
                </a:solidFill>
              </a:defRPr>
            </a:lvl5pPr>
            <a:lvl6pPr marL="1248060" indent="0" algn="ctr">
              <a:buNone/>
              <a:defRPr>
                <a:solidFill>
                  <a:schemeClr val="tx1">
                    <a:tint val="75000"/>
                  </a:schemeClr>
                </a:solidFill>
              </a:defRPr>
            </a:lvl6pPr>
            <a:lvl7pPr marL="1497671" indent="0" algn="ctr">
              <a:buNone/>
              <a:defRPr>
                <a:solidFill>
                  <a:schemeClr val="tx1">
                    <a:tint val="75000"/>
                  </a:schemeClr>
                </a:solidFill>
              </a:defRPr>
            </a:lvl7pPr>
            <a:lvl8pPr marL="1747283" indent="0" algn="ctr">
              <a:buNone/>
              <a:defRPr>
                <a:solidFill>
                  <a:schemeClr val="tx1">
                    <a:tint val="75000"/>
                  </a:schemeClr>
                </a:solidFill>
              </a:defRPr>
            </a:lvl8pPr>
            <a:lvl9pPr marL="1996895" indent="0" algn="ctr">
              <a:buNone/>
              <a:defRPr>
                <a:solidFill>
                  <a:schemeClr val="tx1">
                    <a:tint val="75000"/>
                  </a:schemeClr>
                </a:solidFill>
              </a:defRPr>
            </a:lvl9pPr>
          </a:lstStyle>
          <a:p>
            <a:r>
              <a:rPr lang="en-GB" dirty="0"/>
              <a:t>Click to edit Master subtitle style</a:t>
            </a:r>
          </a:p>
        </p:txBody>
      </p:sp>
    </p:spTree>
    <p:extLst>
      <p:ext uri="{BB962C8B-B14F-4D97-AF65-F5344CB8AC3E}">
        <p14:creationId xmlns:p14="http://schemas.microsoft.com/office/powerpoint/2010/main" val="6338583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slide - black 4">
    <p:bg>
      <p:bgPr>
        <a:solidFill>
          <a:schemeClr val="accent5">
            <a:lumMod val="95000"/>
            <a:lumOff val="5000"/>
          </a:schemeClr>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208BE4E-116F-7443-AEDD-B343DCC81D64}"/>
              </a:ext>
            </a:extLst>
          </p:cNvPr>
          <p:cNvPicPr>
            <a:picLocks noChangeAspect="1"/>
          </p:cNvPicPr>
          <p:nvPr userDrawn="1"/>
        </p:nvPicPr>
        <p:blipFill rotWithShape="1">
          <a:blip r:embed="rId2"/>
          <a:srcRect t="18467" r="38788" b="14307"/>
          <a:stretch/>
        </p:blipFill>
        <p:spPr>
          <a:xfrm>
            <a:off x="4892445" y="-1"/>
            <a:ext cx="4683355" cy="5143501"/>
          </a:xfrm>
          <a:prstGeom prst="rect">
            <a:avLst/>
          </a:prstGeom>
        </p:spPr>
      </p:pic>
      <p:sp>
        <p:nvSpPr>
          <p:cNvPr id="7" name="Title 1">
            <a:extLst>
              <a:ext uri="{FF2B5EF4-FFF2-40B4-BE49-F238E27FC236}">
                <a16:creationId xmlns:a16="http://schemas.microsoft.com/office/drawing/2014/main" id="{D317547C-DEB7-5E4F-828D-62AB0EB6E53E}"/>
              </a:ext>
            </a:extLst>
          </p:cNvPr>
          <p:cNvSpPr>
            <a:spLocks noGrp="1"/>
          </p:cNvSpPr>
          <p:nvPr>
            <p:ph type="ctrTitle"/>
          </p:nvPr>
        </p:nvSpPr>
        <p:spPr>
          <a:xfrm>
            <a:off x="444826" y="1297323"/>
            <a:ext cx="4391676" cy="1383122"/>
          </a:xfrm>
        </p:spPr>
        <p:txBody>
          <a:bodyPr>
            <a:noAutofit/>
          </a:bodyPr>
          <a:lstStyle>
            <a:lvl1pPr>
              <a:defRPr sz="1747">
                <a:solidFill>
                  <a:schemeClr val="bg1"/>
                </a:solidFill>
                <a:latin typeface="Verdana" pitchFamily="34" charset="0"/>
                <a:ea typeface="Verdana" pitchFamily="34" charset="0"/>
                <a:cs typeface="Verdana" pitchFamily="34" charset="0"/>
              </a:defRPr>
            </a:lvl1pPr>
          </a:lstStyle>
          <a:p>
            <a:r>
              <a:rPr lang="en-GB" dirty="0"/>
              <a:t>Click to edit Master title style</a:t>
            </a:r>
          </a:p>
        </p:txBody>
      </p:sp>
      <p:sp>
        <p:nvSpPr>
          <p:cNvPr id="9" name="Picture Placeholder 9">
            <a:extLst>
              <a:ext uri="{FF2B5EF4-FFF2-40B4-BE49-F238E27FC236}">
                <a16:creationId xmlns:a16="http://schemas.microsoft.com/office/drawing/2014/main" id="{7DA9E14F-662B-3441-8012-AD18454303B3}"/>
              </a:ext>
            </a:extLst>
          </p:cNvPr>
          <p:cNvSpPr>
            <a:spLocks noGrp="1"/>
          </p:cNvSpPr>
          <p:nvPr>
            <p:ph type="pic" sz="quarter" idx="11"/>
          </p:nvPr>
        </p:nvSpPr>
        <p:spPr>
          <a:xfrm>
            <a:off x="430306" y="4273368"/>
            <a:ext cx="1386765" cy="502487"/>
          </a:xfrm>
        </p:spPr>
        <p:txBody>
          <a:bodyPr/>
          <a:lstStyle/>
          <a:p>
            <a:endParaRPr lang="en-US" dirty="0"/>
          </a:p>
        </p:txBody>
      </p:sp>
      <p:sp>
        <p:nvSpPr>
          <p:cNvPr id="6" name="Subtitle 2">
            <a:extLst>
              <a:ext uri="{FF2B5EF4-FFF2-40B4-BE49-F238E27FC236}">
                <a16:creationId xmlns:a16="http://schemas.microsoft.com/office/drawing/2014/main" id="{87D4AC16-1D78-4D49-87F8-6ED40A005049}"/>
              </a:ext>
            </a:extLst>
          </p:cNvPr>
          <p:cNvSpPr>
            <a:spLocks noGrp="1"/>
          </p:cNvSpPr>
          <p:nvPr>
            <p:ph type="subTitle" idx="1"/>
          </p:nvPr>
        </p:nvSpPr>
        <p:spPr>
          <a:xfrm>
            <a:off x="441049" y="2801517"/>
            <a:ext cx="4130951" cy="1011844"/>
          </a:xfrm>
        </p:spPr>
        <p:txBody>
          <a:bodyPr tIns="0" anchor="t">
            <a:normAutofit/>
          </a:bodyPr>
          <a:lstStyle>
            <a:lvl1pPr marL="0" indent="0" algn="l">
              <a:buNone/>
              <a:defRPr sz="1400" b="0">
                <a:solidFill>
                  <a:schemeClr val="bg2"/>
                </a:solidFill>
              </a:defRPr>
            </a:lvl1pPr>
            <a:lvl2pPr marL="249612" indent="0" algn="ctr">
              <a:buNone/>
              <a:defRPr>
                <a:solidFill>
                  <a:schemeClr val="tx1">
                    <a:tint val="75000"/>
                  </a:schemeClr>
                </a:solidFill>
              </a:defRPr>
            </a:lvl2pPr>
            <a:lvl3pPr marL="499225" indent="0" algn="ctr">
              <a:buNone/>
              <a:defRPr>
                <a:solidFill>
                  <a:schemeClr val="tx1">
                    <a:tint val="75000"/>
                  </a:schemeClr>
                </a:solidFill>
              </a:defRPr>
            </a:lvl3pPr>
            <a:lvl4pPr marL="748836" indent="0" algn="ctr">
              <a:buNone/>
              <a:defRPr>
                <a:solidFill>
                  <a:schemeClr val="tx1">
                    <a:tint val="75000"/>
                  </a:schemeClr>
                </a:solidFill>
              </a:defRPr>
            </a:lvl4pPr>
            <a:lvl5pPr marL="998448" indent="0" algn="ctr">
              <a:buNone/>
              <a:defRPr>
                <a:solidFill>
                  <a:schemeClr val="tx1">
                    <a:tint val="75000"/>
                  </a:schemeClr>
                </a:solidFill>
              </a:defRPr>
            </a:lvl5pPr>
            <a:lvl6pPr marL="1248060" indent="0" algn="ctr">
              <a:buNone/>
              <a:defRPr>
                <a:solidFill>
                  <a:schemeClr val="tx1">
                    <a:tint val="75000"/>
                  </a:schemeClr>
                </a:solidFill>
              </a:defRPr>
            </a:lvl6pPr>
            <a:lvl7pPr marL="1497671" indent="0" algn="ctr">
              <a:buNone/>
              <a:defRPr>
                <a:solidFill>
                  <a:schemeClr val="tx1">
                    <a:tint val="75000"/>
                  </a:schemeClr>
                </a:solidFill>
              </a:defRPr>
            </a:lvl7pPr>
            <a:lvl8pPr marL="1747283" indent="0" algn="ctr">
              <a:buNone/>
              <a:defRPr>
                <a:solidFill>
                  <a:schemeClr val="tx1">
                    <a:tint val="75000"/>
                  </a:schemeClr>
                </a:solidFill>
              </a:defRPr>
            </a:lvl8pPr>
            <a:lvl9pPr marL="1996895" indent="0" algn="ctr">
              <a:buNone/>
              <a:defRPr>
                <a:solidFill>
                  <a:schemeClr val="tx1">
                    <a:tint val="75000"/>
                  </a:schemeClr>
                </a:solidFill>
              </a:defRPr>
            </a:lvl9pPr>
          </a:lstStyle>
          <a:p>
            <a:r>
              <a:rPr lang="en-GB" dirty="0"/>
              <a:t>Click to edit Master subtitle style</a:t>
            </a:r>
          </a:p>
        </p:txBody>
      </p:sp>
      <p:pic>
        <p:nvPicPr>
          <p:cNvPr id="10" name="Picture 9">
            <a:extLst>
              <a:ext uri="{FF2B5EF4-FFF2-40B4-BE49-F238E27FC236}">
                <a16:creationId xmlns:a16="http://schemas.microsoft.com/office/drawing/2014/main" id="{607077F9-5D08-5A40-8531-C024E8EA8AB1}"/>
              </a:ext>
            </a:extLst>
          </p:cNvPr>
          <p:cNvPicPr>
            <a:picLocks noChangeAspect="1"/>
          </p:cNvPicPr>
          <p:nvPr userDrawn="1"/>
        </p:nvPicPr>
        <p:blipFill>
          <a:blip r:embed="rId3"/>
          <a:stretch>
            <a:fillRect/>
          </a:stretch>
        </p:blipFill>
        <p:spPr>
          <a:xfrm>
            <a:off x="4129876" y="262999"/>
            <a:ext cx="670724" cy="673094"/>
          </a:xfrm>
          <a:prstGeom prst="rect">
            <a:avLst/>
          </a:prstGeom>
        </p:spPr>
      </p:pic>
    </p:spTree>
    <p:extLst>
      <p:ext uri="{BB962C8B-B14F-4D97-AF65-F5344CB8AC3E}">
        <p14:creationId xmlns:p14="http://schemas.microsoft.com/office/powerpoint/2010/main" val="2433570246"/>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image" Target="../media/image1.emf"/><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5606" y="445505"/>
            <a:ext cx="3491103" cy="520765"/>
          </a:xfrm>
          <a:prstGeom prst="rect">
            <a:avLst/>
          </a:prstGeom>
        </p:spPr>
        <p:txBody>
          <a:bodyPr vert="horz" lIns="0" tIns="0" rIns="0" bIns="0" rtlCol="0" anchor="b" anchorCtr="0">
            <a:normAutofit/>
          </a:bodyPr>
          <a:lstStyle/>
          <a:p>
            <a:r>
              <a:rPr lang="en-GB" dirty="0"/>
              <a:t>Click to edit Master title style</a:t>
            </a:r>
          </a:p>
        </p:txBody>
      </p:sp>
      <p:sp>
        <p:nvSpPr>
          <p:cNvPr id="3" name="Text Placeholder 2"/>
          <p:cNvSpPr>
            <a:spLocks noGrp="1"/>
          </p:cNvSpPr>
          <p:nvPr>
            <p:ph type="body" idx="1"/>
          </p:nvPr>
        </p:nvSpPr>
        <p:spPr>
          <a:xfrm>
            <a:off x="320401" y="1442300"/>
            <a:ext cx="8482288" cy="2839899"/>
          </a:xfrm>
          <a:prstGeom prst="rect">
            <a:avLst/>
          </a:prstGeom>
        </p:spPr>
        <p:txBody>
          <a:bodyPr vert="horz" lIns="0" tIns="45720" rIns="0" bIns="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pic>
        <p:nvPicPr>
          <p:cNvPr id="5" name="Picture 4"/>
          <p:cNvPicPr>
            <a:picLocks noChangeAspect="1"/>
          </p:cNvPicPr>
          <p:nvPr/>
        </p:nvPicPr>
        <p:blipFill>
          <a:blip r:embed="rId66"/>
          <a:stretch>
            <a:fillRect/>
          </a:stretch>
        </p:blipFill>
        <p:spPr>
          <a:xfrm>
            <a:off x="4122786" y="256673"/>
            <a:ext cx="664246" cy="666593"/>
          </a:xfrm>
          <a:prstGeom prst="rect">
            <a:avLst/>
          </a:prstGeom>
        </p:spPr>
      </p:pic>
    </p:spTree>
    <p:extLst>
      <p:ext uri="{BB962C8B-B14F-4D97-AF65-F5344CB8AC3E}">
        <p14:creationId xmlns:p14="http://schemas.microsoft.com/office/powerpoint/2010/main" val="776750037"/>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8"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 id="2147483742" r:id="rId13"/>
    <p:sldLayoutId id="2147483717" r:id="rId14"/>
    <p:sldLayoutId id="2147483672" r:id="rId15"/>
    <p:sldLayoutId id="2147483747" r:id="rId16"/>
    <p:sldLayoutId id="2147483748" r:id="rId17"/>
    <p:sldLayoutId id="2147483728" r:id="rId18"/>
    <p:sldLayoutId id="2147483707" r:id="rId19"/>
    <p:sldLayoutId id="2147483677" r:id="rId20"/>
    <p:sldLayoutId id="2147483680" r:id="rId21"/>
    <p:sldLayoutId id="2147483767" r:id="rId22"/>
    <p:sldLayoutId id="2147483766" r:id="rId23"/>
    <p:sldLayoutId id="2147483759" r:id="rId24"/>
    <p:sldLayoutId id="2147483771" r:id="rId25"/>
    <p:sldLayoutId id="2147483772" r:id="rId26"/>
    <p:sldLayoutId id="2147483760" r:id="rId27"/>
    <p:sldLayoutId id="2147483727" r:id="rId28"/>
    <p:sldLayoutId id="2147483744" r:id="rId29"/>
    <p:sldLayoutId id="2147483746" r:id="rId30"/>
    <p:sldLayoutId id="2147483745" r:id="rId31"/>
    <p:sldLayoutId id="2147483743" r:id="rId32"/>
    <p:sldLayoutId id="2147483756" r:id="rId33"/>
    <p:sldLayoutId id="2147483769" r:id="rId34"/>
    <p:sldLayoutId id="2147483726" r:id="rId35"/>
    <p:sldLayoutId id="2147483768" r:id="rId36"/>
    <p:sldLayoutId id="2147483757" r:id="rId37"/>
    <p:sldLayoutId id="2147483770" r:id="rId38"/>
    <p:sldLayoutId id="2147483720" r:id="rId39"/>
    <p:sldLayoutId id="2147483721" r:id="rId40"/>
    <p:sldLayoutId id="2147483729" r:id="rId41"/>
    <p:sldLayoutId id="2147483730" r:id="rId42"/>
    <p:sldLayoutId id="2147483731" r:id="rId43"/>
    <p:sldLayoutId id="2147483732" r:id="rId44"/>
    <p:sldLayoutId id="2147483733" r:id="rId45"/>
    <p:sldLayoutId id="2147483734" r:id="rId46"/>
    <p:sldLayoutId id="2147483735" r:id="rId47"/>
    <p:sldLayoutId id="2147483736" r:id="rId48"/>
    <p:sldLayoutId id="2147483737" r:id="rId49"/>
    <p:sldLayoutId id="2147483738" r:id="rId50"/>
    <p:sldLayoutId id="2147483739" r:id="rId51"/>
    <p:sldLayoutId id="2147483740" r:id="rId52"/>
    <p:sldLayoutId id="2147483741" r:id="rId53"/>
    <p:sldLayoutId id="2147483749" r:id="rId54"/>
    <p:sldLayoutId id="2147483750" r:id="rId55"/>
    <p:sldLayoutId id="2147483751" r:id="rId56"/>
    <p:sldLayoutId id="2147483752" r:id="rId57"/>
    <p:sldLayoutId id="2147483753" r:id="rId58"/>
    <p:sldLayoutId id="2147483761" r:id="rId59"/>
    <p:sldLayoutId id="2147483762" r:id="rId60"/>
    <p:sldLayoutId id="2147483763" r:id="rId61"/>
    <p:sldLayoutId id="2147483764" r:id="rId62"/>
    <p:sldLayoutId id="2147483765" r:id="rId63"/>
    <p:sldLayoutId id="2147483773" r:id="rId64"/>
  </p:sldLayoutIdLst>
  <p:txStyles>
    <p:titleStyle>
      <a:lvl1pPr algn="l" defTabSz="499225" rtl="0" eaLnBrk="1" latinLnBrk="0" hangingPunct="1">
        <a:spcBef>
          <a:spcPct val="0"/>
        </a:spcBef>
        <a:buNone/>
        <a:defRPr sz="1400" b="1" kern="100">
          <a:solidFill>
            <a:schemeClr val="tx1"/>
          </a:solidFill>
          <a:latin typeface="Verdana" pitchFamily="34" charset="0"/>
          <a:ea typeface="Verdana" pitchFamily="34" charset="0"/>
          <a:cs typeface="Verdana" pitchFamily="34" charset="0"/>
        </a:defRPr>
      </a:lvl1pPr>
    </p:titleStyle>
    <p:bodyStyle>
      <a:lvl1pPr marL="0" indent="0" algn="l" defTabSz="499225" rtl="0" eaLnBrk="1" latinLnBrk="0" hangingPunct="1">
        <a:lnSpc>
          <a:spcPct val="100000"/>
        </a:lnSpc>
        <a:spcBef>
          <a:spcPct val="20000"/>
        </a:spcBef>
        <a:spcAft>
          <a:spcPts val="600"/>
        </a:spcAft>
        <a:buFont typeface="Arial" pitchFamily="34" charset="0"/>
        <a:buNone/>
        <a:defRPr sz="1200" b="1" kern="1200">
          <a:solidFill>
            <a:schemeClr val="tx1"/>
          </a:solidFill>
          <a:latin typeface="Verdana"/>
          <a:ea typeface="Verdana" pitchFamily="34" charset="0"/>
          <a:cs typeface="Verdana"/>
        </a:defRPr>
      </a:lvl1pPr>
      <a:lvl2pPr marL="0" indent="0" algn="l" defTabSz="499225" rtl="0" eaLnBrk="1" latinLnBrk="0" hangingPunct="1">
        <a:lnSpc>
          <a:spcPct val="100000"/>
        </a:lnSpc>
        <a:spcBef>
          <a:spcPts val="0"/>
        </a:spcBef>
        <a:spcAft>
          <a:spcPts val="600"/>
        </a:spcAft>
        <a:buFont typeface="Arial" pitchFamily="34" charset="0"/>
        <a:buNone/>
        <a:defRPr sz="1200" kern="1200">
          <a:solidFill>
            <a:schemeClr val="tx1"/>
          </a:solidFill>
          <a:latin typeface="Verdana"/>
          <a:ea typeface="Verdana" pitchFamily="34" charset="0"/>
          <a:cs typeface="Verdana"/>
        </a:defRPr>
      </a:lvl2pPr>
      <a:lvl3pPr marL="223838" indent="-223838" algn="l" defTabSz="499225" rtl="0" eaLnBrk="1" latinLnBrk="0" hangingPunct="1">
        <a:lnSpc>
          <a:spcPct val="100000"/>
        </a:lnSpc>
        <a:spcBef>
          <a:spcPts val="0"/>
        </a:spcBef>
        <a:spcAft>
          <a:spcPts val="600"/>
        </a:spcAft>
        <a:buClr>
          <a:schemeClr val="tx2"/>
        </a:buClr>
        <a:buFont typeface="Arial" pitchFamily="34" charset="0"/>
        <a:buChar char="–"/>
        <a:tabLst/>
        <a:defRPr sz="1200" kern="1200">
          <a:solidFill>
            <a:schemeClr val="tx1"/>
          </a:solidFill>
          <a:latin typeface="Verdana"/>
          <a:ea typeface="+mn-ea"/>
          <a:cs typeface="Verdana"/>
        </a:defRPr>
      </a:lvl3pPr>
      <a:lvl4pPr marL="447675" indent="-223838" algn="l" defTabSz="499225" rtl="0" eaLnBrk="1" latinLnBrk="0" hangingPunct="1">
        <a:lnSpc>
          <a:spcPct val="100000"/>
        </a:lnSpc>
        <a:spcBef>
          <a:spcPts val="0"/>
        </a:spcBef>
        <a:spcAft>
          <a:spcPts val="600"/>
        </a:spcAft>
        <a:buFont typeface="Arial" pitchFamily="34" charset="0"/>
        <a:buChar char="–"/>
        <a:tabLst/>
        <a:defRPr sz="1200" kern="1200">
          <a:solidFill>
            <a:schemeClr val="accent6">
              <a:lumMod val="60000"/>
              <a:lumOff val="40000"/>
            </a:schemeClr>
          </a:solidFill>
          <a:latin typeface="Verdana"/>
          <a:ea typeface="+mn-ea"/>
          <a:cs typeface="Verdana"/>
        </a:defRPr>
      </a:lvl4pPr>
      <a:lvl5pPr marL="228600" indent="-92075" algn="l" defTabSz="499225" rtl="0" eaLnBrk="1" latinLnBrk="0" hangingPunct="1">
        <a:lnSpc>
          <a:spcPct val="100000"/>
        </a:lnSpc>
        <a:spcBef>
          <a:spcPts val="0"/>
        </a:spcBef>
        <a:spcAft>
          <a:spcPts val="600"/>
        </a:spcAft>
        <a:buClr>
          <a:schemeClr val="bg2"/>
        </a:buClr>
        <a:buFont typeface="Arial" pitchFamily="34" charset="0"/>
        <a:buChar char="–"/>
        <a:tabLst/>
        <a:defRPr sz="1200" kern="1200">
          <a:solidFill>
            <a:schemeClr val="bg2"/>
          </a:solidFill>
          <a:latin typeface="Verdana"/>
          <a:ea typeface="+mn-ea"/>
          <a:cs typeface="Verdana"/>
        </a:defRPr>
      </a:lvl5pPr>
      <a:lvl6pPr marL="1372866" indent="-124806" algn="l" defTabSz="499225" rtl="0" eaLnBrk="1" latinLnBrk="0" hangingPunct="1">
        <a:spcBef>
          <a:spcPct val="20000"/>
        </a:spcBef>
        <a:buFont typeface="Arial" pitchFamily="34" charset="0"/>
        <a:buChar char="•"/>
        <a:defRPr sz="1092" kern="1200">
          <a:solidFill>
            <a:schemeClr val="tx1"/>
          </a:solidFill>
          <a:latin typeface="+mn-lt"/>
          <a:ea typeface="+mn-ea"/>
          <a:cs typeface="+mn-cs"/>
        </a:defRPr>
      </a:lvl6pPr>
      <a:lvl7pPr marL="1622477" indent="-124806" algn="l" defTabSz="499225" rtl="0" eaLnBrk="1" latinLnBrk="0" hangingPunct="1">
        <a:spcBef>
          <a:spcPct val="20000"/>
        </a:spcBef>
        <a:buFont typeface="Arial" pitchFamily="34" charset="0"/>
        <a:buChar char="•"/>
        <a:defRPr sz="1092" kern="1200">
          <a:solidFill>
            <a:schemeClr val="tx1"/>
          </a:solidFill>
          <a:latin typeface="+mn-lt"/>
          <a:ea typeface="+mn-ea"/>
          <a:cs typeface="+mn-cs"/>
        </a:defRPr>
      </a:lvl7pPr>
      <a:lvl8pPr marL="1872089" indent="-124806" algn="l" defTabSz="499225" rtl="0" eaLnBrk="1" latinLnBrk="0" hangingPunct="1">
        <a:spcBef>
          <a:spcPct val="20000"/>
        </a:spcBef>
        <a:buFont typeface="Arial" pitchFamily="34" charset="0"/>
        <a:buChar char="•"/>
        <a:defRPr sz="1092" kern="1200">
          <a:solidFill>
            <a:schemeClr val="tx1"/>
          </a:solidFill>
          <a:latin typeface="+mn-lt"/>
          <a:ea typeface="+mn-ea"/>
          <a:cs typeface="+mn-cs"/>
        </a:defRPr>
      </a:lvl8pPr>
      <a:lvl9pPr marL="2121702" indent="-124806" algn="l" defTabSz="499225" rtl="0" eaLnBrk="1" latinLnBrk="0" hangingPunct="1">
        <a:spcBef>
          <a:spcPct val="20000"/>
        </a:spcBef>
        <a:buFont typeface="Arial" pitchFamily="34" charset="0"/>
        <a:buChar char="•"/>
        <a:defRPr sz="1092" kern="1200">
          <a:solidFill>
            <a:schemeClr val="tx1"/>
          </a:solidFill>
          <a:latin typeface="+mn-lt"/>
          <a:ea typeface="+mn-ea"/>
          <a:cs typeface="+mn-cs"/>
        </a:defRPr>
      </a:lvl9pPr>
    </p:bodyStyle>
    <p:otherStyle>
      <a:defPPr>
        <a:defRPr lang="en-US"/>
      </a:defPPr>
      <a:lvl1pPr marL="0" algn="l" defTabSz="499225" rtl="0" eaLnBrk="1" latinLnBrk="0" hangingPunct="1">
        <a:defRPr sz="983" kern="1200">
          <a:solidFill>
            <a:schemeClr val="tx1"/>
          </a:solidFill>
          <a:latin typeface="+mn-lt"/>
          <a:ea typeface="+mn-ea"/>
          <a:cs typeface="+mn-cs"/>
        </a:defRPr>
      </a:lvl1pPr>
      <a:lvl2pPr marL="249612" algn="l" defTabSz="499225" rtl="0" eaLnBrk="1" latinLnBrk="0" hangingPunct="1">
        <a:defRPr sz="983" kern="1200">
          <a:solidFill>
            <a:schemeClr val="tx1"/>
          </a:solidFill>
          <a:latin typeface="+mn-lt"/>
          <a:ea typeface="+mn-ea"/>
          <a:cs typeface="+mn-cs"/>
        </a:defRPr>
      </a:lvl2pPr>
      <a:lvl3pPr marL="499225" algn="l" defTabSz="499225" rtl="0" eaLnBrk="1" latinLnBrk="0" hangingPunct="1">
        <a:defRPr sz="983" kern="1200">
          <a:solidFill>
            <a:schemeClr val="tx1"/>
          </a:solidFill>
          <a:latin typeface="+mn-lt"/>
          <a:ea typeface="+mn-ea"/>
          <a:cs typeface="+mn-cs"/>
        </a:defRPr>
      </a:lvl3pPr>
      <a:lvl4pPr marL="748836" algn="l" defTabSz="499225" rtl="0" eaLnBrk="1" latinLnBrk="0" hangingPunct="1">
        <a:defRPr sz="983" kern="1200">
          <a:solidFill>
            <a:schemeClr val="tx1"/>
          </a:solidFill>
          <a:latin typeface="+mn-lt"/>
          <a:ea typeface="+mn-ea"/>
          <a:cs typeface="+mn-cs"/>
        </a:defRPr>
      </a:lvl4pPr>
      <a:lvl5pPr marL="998448" algn="l" defTabSz="499225" rtl="0" eaLnBrk="1" latinLnBrk="0" hangingPunct="1">
        <a:defRPr sz="983" kern="1200">
          <a:solidFill>
            <a:schemeClr val="tx1"/>
          </a:solidFill>
          <a:latin typeface="+mn-lt"/>
          <a:ea typeface="+mn-ea"/>
          <a:cs typeface="+mn-cs"/>
        </a:defRPr>
      </a:lvl5pPr>
      <a:lvl6pPr marL="1248060" algn="l" defTabSz="499225" rtl="0" eaLnBrk="1" latinLnBrk="0" hangingPunct="1">
        <a:defRPr sz="983" kern="1200">
          <a:solidFill>
            <a:schemeClr val="tx1"/>
          </a:solidFill>
          <a:latin typeface="+mn-lt"/>
          <a:ea typeface="+mn-ea"/>
          <a:cs typeface="+mn-cs"/>
        </a:defRPr>
      </a:lvl6pPr>
      <a:lvl7pPr marL="1497671" algn="l" defTabSz="499225" rtl="0" eaLnBrk="1" latinLnBrk="0" hangingPunct="1">
        <a:defRPr sz="983" kern="1200">
          <a:solidFill>
            <a:schemeClr val="tx1"/>
          </a:solidFill>
          <a:latin typeface="+mn-lt"/>
          <a:ea typeface="+mn-ea"/>
          <a:cs typeface="+mn-cs"/>
        </a:defRPr>
      </a:lvl7pPr>
      <a:lvl8pPr marL="1747283" algn="l" defTabSz="499225" rtl="0" eaLnBrk="1" latinLnBrk="0" hangingPunct="1">
        <a:defRPr sz="983" kern="1200">
          <a:solidFill>
            <a:schemeClr val="tx1"/>
          </a:solidFill>
          <a:latin typeface="+mn-lt"/>
          <a:ea typeface="+mn-ea"/>
          <a:cs typeface="+mn-cs"/>
        </a:defRPr>
      </a:lvl8pPr>
      <a:lvl9pPr marL="1996895" algn="l" defTabSz="499225" rtl="0" eaLnBrk="1" latinLnBrk="0" hangingPunct="1">
        <a:defRPr sz="98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4.e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4.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64.xml"/></Relationships>
</file>

<file path=ppt/slides/_rels/slide5.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6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FF65E6-8DDC-7844-8F3F-9D3619026474}"/>
              </a:ext>
            </a:extLst>
          </p:cNvPr>
          <p:cNvSpPr>
            <a:spLocks noGrp="1"/>
          </p:cNvSpPr>
          <p:nvPr>
            <p:ph type="ctrTitle"/>
          </p:nvPr>
        </p:nvSpPr>
        <p:spPr>
          <a:xfrm>
            <a:off x="430213" y="1073415"/>
            <a:ext cx="4391676" cy="1383122"/>
          </a:xfrm>
        </p:spPr>
        <p:txBody>
          <a:bodyPr/>
          <a:lstStyle/>
          <a:p>
            <a:r>
              <a:rPr lang="en-US" sz="2800" b="0" dirty="0"/>
              <a:t>Buying Translation Services</a:t>
            </a:r>
          </a:p>
        </p:txBody>
      </p:sp>
      <p:sp>
        <p:nvSpPr>
          <p:cNvPr id="3" name="Subtitle 2">
            <a:extLst>
              <a:ext uri="{FF2B5EF4-FFF2-40B4-BE49-F238E27FC236}">
                <a16:creationId xmlns:a16="http://schemas.microsoft.com/office/drawing/2014/main" id="{CBE98625-D9F1-BE42-B276-65D8C656FB8F}"/>
              </a:ext>
            </a:extLst>
          </p:cNvPr>
          <p:cNvSpPr>
            <a:spLocks noGrp="1"/>
          </p:cNvSpPr>
          <p:nvPr>
            <p:ph type="subTitle" idx="1"/>
          </p:nvPr>
        </p:nvSpPr>
        <p:spPr>
          <a:xfrm>
            <a:off x="430213" y="2817813"/>
            <a:ext cx="4611687" cy="1131887"/>
          </a:xfrm>
        </p:spPr>
        <p:txBody>
          <a:bodyPr>
            <a:normAutofit fontScale="77500" lnSpcReduction="20000"/>
          </a:bodyPr>
          <a:lstStyle/>
          <a:p>
            <a:r>
              <a:rPr lang="en-US" b="1" dirty="0">
                <a:solidFill>
                  <a:schemeClr val="bg1"/>
                </a:solidFill>
              </a:rPr>
              <a:t>Debrah Harding</a:t>
            </a:r>
            <a:r>
              <a:rPr lang="en-US" dirty="0">
                <a:solidFill>
                  <a:schemeClr val="bg1"/>
                </a:solidFill>
              </a:rPr>
              <a:t>, Managing Director MRS</a:t>
            </a:r>
          </a:p>
          <a:p>
            <a:r>
              <a:rPr lang="en-US" b="1" dirty="0">
                <a:solidFill>
                  <a:schemeClr val="bg1"/>
                </a:solidFill>
              </a:rPr>
              <a:t>Raisa McNab</a:t>
            </a:r>
            <a:r>
              <a:rPr lang="en-US" dirty="0">
                <a:solidFill>
                  <a:schemeClr val="bg1"/>
                </a:solidFill>
              </a:rPr>
              <a:t>, CEO ATC</a:t>
            </a:r>
          </a:p>
          <a:p>
            <a:r>
              <a:rPr lang="en-US" b="1" dirty="0">
                <a:solidFill>
                  <a:schemeClr val="bg1"/>
                </a:solidFill>
              </a:rPr>
              <a:t>Ruth Partington</a:t>
            </a:r>
            <a:r>
              <a:rPr lang="en-US" dirty="0">
                <a:solidFill>
                  <a:schemeClr val="bg1"/>
                </a:solidFill>
              </a:rPr>
              <a:t>, Chair ATC</a:t>
            </a:r>
          </a:p>
          <a:p>
            <a:r>
              <a:rPr lang="en-US" dirty="0">
                <a:solidFill>
                  <a:schemeClr val="bg1"/>
                </a:solidFill>
              </a:rPr>
              <a:t>Member of the MRS Accredited Company Partners Council and the Representation in Research Steering Group</a:t>
            </a:r>
          </a:p>
          <a:p>
            <a:endParaRPr lang="en-US" dirty="0"/>
          </a:p>
        </p:txBody>
      </p:sp>
      <p:pic>
        <p:nvPicPr>
          <p:cNvPr id="5" name="Picture 4" descr="Diagram&#10;&#10;Description automatically generated">
            <a:extLst>
              <a:ext uri="{FF2B5EF4-FFF2-40B4-BE49-F238E27FC236}">
                <a16:creationId xmlns:a16="http://schemas.microsoft.com/office/drawing/2014/main" id="{E90D29C8-D123-422F-95C1-C08B081E662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4826" y="4203531"/>
            <a:ext cx="1856472" cy="546021"/>
          </a:xfrm>
          <a:prstGeom prst="rect">
            <a:avLst/>
          </a:prstGeom>
        </p:spPr>
      </p:pic>
    </p:spTree>
    <p:extLst>
      <p:ext uri="{BB962C8B-B14F-4D97-AF65-F5344CB8AC3E}">
        <p14:creationId xmlns:p14="http://schemas.microsoft.com/office/powerpoint/2010/main" val="7393021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5ADEE3C-88EE-A540-8589-02A2D9092571}"/>
              </a:ext>
            </a:extLst>
          </p:cNvPr>
          <p:cNvSpPr>
            <a:spLocks noGrp="1"/>
          </p:cNvSpPr>
          <p:nvPr>
            <p:ph type="title"/>
          </p:nvPr>
        </p:nvSpPr>
        <p:spPr/>
        <p:txBody>
          <a:bodyPr/>
          <a:lstStyle/>
          <a:p>
            <a:r>
              <a:rPr lang="en-US" dirty="0"/>
              <a:t>Translation of</a:t>
            </a:r>
            <a:br>
              <a:rPr lang="en-US" dirty="0"/>
            </a:br>
            <a:r>
              <a:rPr lang="en-US" dirty="0"/>
              <a:t>Structured Data (pre-field)</a:t>
            </a:r>
          </a:p>
        </p:txBody>
      </p:sp>
      <p:sp>
        <p:nvSpPr>
          <p:cNvPr id="5" name="Content Placeholder 4">
            <a:extLst>
              <a:ext uri="{FF2B5EF4-FFF2-40B4-BE49-F238E27FC236}">
                <a16:creationId xmlns:a16="http://schemas.microsoft.com/office/drawing/2014/main" id="{D20B0E8D-2D40-684C-9864-530DD5C9C619}"/>
              </a:ext>
            </a:extLst>
          </p:cNvPr>
          <p:cNvSpPr>
            <a:spLocks noGrp="1"/>
          </p:cNvSpPr>
          <p:nvPr>
            <p:ph idx="1"/>
          </p:nvPr>
        </p:nvSpPr>
        <p:spPr/>
        <p:txBody>
          <a:bodyPr/>
          <a:lstStyle/>
          <a:p>
            <a:r>
              <a:rPr lang="en-US" dirty="0"/>
              <a:t>Questions to Ask</a:t>
            </a:r>
          </a:p>
          <a:p>
            <a:pPr lvl="2"/>
            <a:r>
              <a:rPr lang="en-US" dirty="0"/>
              <a:t>Have you agreed on a standard workflow with your translation supplier, and are you aware of what tasks that includes?</a:t>
            </a:r>
          </a:p>
          <a:p>
            <a:pPr lvl="2"/>
            <a:r>
              <a:rPr lang="en-US" dirty="0"/>
              <a:t>How does your translation supplier manage cultural and technical adaptation needs that arise during the translation and checking processes?</a:t>
            </a:r>
          </a:p>
          <a:p>
            <a:pPr lvl="2"/>
            <a:r>
              <a:rPr lang="en-US" dirty="0"/>
              <a:t>Have you informed your translation supplier of an independent client review, and have you agreed how that will be managed?</a:t>
            </a:r>
          </a:p>
          <a:p>
            <a:pPr lvl="2"/>
            <a:r>
              <a:rPr lang="en-US" dirty="0"/>
              <a:t>Does your translation supplier have a formal complaints handling process?</a:t>
            </a:r>
          </a:p>
          <a:p>
            <a:pPr marL="0" lvl="2" indent="0">
              <a:buNone/>
            </a:pPr>
            <a:endParaRPr lang="en-US" dirty="0"/>
          </a:p>
          <a:p>
            <a:pPr marL="0" lvl="2" indent="0">
              <a:buNone/>
            </a:pPr>
            <a:endParaRPr lang="en-US" dirty="0"/>
          </a:p>
        </p:txBody>
      </p:sp>
    </p:spTree>
    <p:extLst>
      <p:ext uri="{BB962C8B-B14F-4D97-AF65-F5344CB8AC3E}">
        <p14:creationId xmlns:p14="http://schemas.microsoft.com/office/powerpoint/2010/main" val="31365132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5ADEE3C-88EE-A540-8589-02A2D9092571}"/>
              </a:ext>
            </a:extLst>
          </p:cNvPr>
          <p:cNvSpPr>
            <a:spLocks noGrp="1"/>
          </p:cNvSpPr>
          <p:nvPr>
            <p:ph type="title"/>
          </p:nvPr>
        </p:nvSpPr>
        <p:spPr/>
        <p:txBody>
          <a:bodyPr/>
          <a:lstStyle/>
          <a:p>
            <a:r>
              <a:rPr lang="en-US" dirty="0"/>
              <a:t>Translation of</a:t>
            </a:r>
            <a:br>
              <a:rPr lang="en-US" dirty="0"/>
            </a:br>
            <a:r>
              <a:rPr lang="en-US" dirty="0"/>
              <a:t>Unstructured Data (post-field)</a:t>
            </a:r>
          </a:p>
        </p:txBody>
      </p:sp>
      <p:sp>
        <p:nvSpPr>
          <p:cNvPr id="5" name="Content Placeholder 4">
            <a:extLst>
              <a:ext uri="{FF2B5EF4-FFF2-40B4-BE49-F238E27FC236}">
                <a16:creationId xmlns:a16="http://schemas.microsoft.com/office/drawing/2014/main" id="{D20B0E8D-2D40-684C-9864-530DD5C9C619}"/>
              </a:ext>
            </a:extLst>
          </p:cNvPr>
          <p:cNvSpPr>
            <a:spLocks noGrp="1"/>
          </p:cNvSpPr>
          <p:nvPr>
            <p:ph idx="1"/>
          </p:nvPr>
        </p:nvSpPr>
        <p:spPr/>
        <p:txBody>
          <a:bodyPr/>
          <a:lstStyle/>
          <a:p>
            <a:r>
              <a:rPr lang="en-US" dirty="0"/>
              <a:t>Key Points</a:t>
            </a:r>
          </a:p>
          <a:p>
            <a:pPr lvl="2"/>
            <a:r>
              <a:rPr lang="en-US" dirty="0"/>
              <a:t>The right solution for each data type: full translation, </a:t>
            </a:r>
            <a:r>
              <a:rPr lang="en-US" dirty="0" err="1"/>
              <a:t>gisting</a:t>
            </a:r>
            <a:r>
              <a:rPr lang="en-US" dirty="0"/>
              <a:t>, or tracking trends?</a:t>
            </a:r>
          </a:p>
          <a:p>
            <a:pPr lvl="2"/>
            <a:r>
              <a:rPr lang="en-US" dirty="0"/>
              <a:t>Audio-visual content vs. written data</a:t>
            </a:r>
          </a:p>
          <a:p>
            <a:pPr lvl="2"/>
            <a:r>
              <a:rPr lang="en-US" dirty="0"/>
              <a:t>Intelligent application of AI-enabled solutions or machine translation</a:t>
            </a:r>
          </a:p>
          <a:p>
            <a:pPr lvl="2"/>
            <a:endParaRPr lang="en-US" dirty="0"/>
          </a:p>
          <a:p>
            <a:r>
              <a:rPr lang="en-US" dirty="0"/>
              <a:t>Questions to Ask</a:t>
            </a:r>
          </a:p>
          <a:p>
            <a:pPr lvl="2"/>
            <a:r>
              <a:rPr lang="en-US" dirty="0"/>
              <a:t>Have you identified the right solution for handling unstructured data in the current project?</a:t>
            </a:r>
          </a:p>
          <a:p>
            <a:pPr lvl="2"/>
            <a:r>
              <a:rPr lang="en-US" dirty="0"/>
              <a:t>Do you require something else than straightforward translation of the whole content?</a:t>
            </a:r>
          </a:p>
          <a:p>
            <a:pPr lvl="2"/>
            <a:r>
              <a:rPr lang="en-US" dirty="0"/>
              <a:t>Have you considered going direct to code if the project is suited to in-language coding?</a:t>
            </a:r>
          </a:p>
          <a:p>
            <a:pPr marL="0" lvl="2" indent="0">
              <a:buNone/>
            </a:pPr>
            <a:endParaRPr lang="en-US" dirty="0"/>
          </a:p>
          <a:p>
            <a:pPr marL="0" lvl="2" indent="0">
              <a:buNone/>
            </a:pPr>
            <a:endParaRPr lang="en-US" dirty="0"/>
          </a:p>
        </p:txBody>
      </p:sp>
    </p:spTree>
    <p:extLst>
      <p:ext uri="{BB962C8B-B14F-4D97-AF65-F5344CB8AC3E}">
        <p14:creationId xmlns:p14="http://schemas.microsoft.com/office/powerpoint/2010/main" val="586886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5ADEE3C-88EE-A540-8589-02A2D9092571}"/>
              </a:ext>
            </a:extLst>
          </p:cNvPr>
          <p:cNvSpPr>
            <a:spLocks noGrp="1"/>
          </p:cNvSpPr>
          <p:nvPr>
            <p:ph type="title"/>
          </p:nvPr>
        </p:nvSpPr>
        <p:spPr/>
        <p:txBody>
          <a:bodyPr/>
          <a:lstStyle/>
          <a:p>
            <a:r>
              <a:rPr lang="en-US" dirty="0"/>
              <a:t>Translation of</a:t>
            </a:r>
            <a:br>
              <a:rPr lang="en-US" dirty="0"/>
            </a:br>
            <a:r>
              <a:rPr lang="en-US" dirty="0"/>
              <a:t>Structured Data (pre-field)</a:t>
            </a:r>
          </a:p>
        </p:txBody>
      </p:sp>
      <p:sp>
        <p:nvSpPr>
          <p:cNvPr id="5" name="Content Placeholder 4">
            <a:extLst>
              <a:ext uri="{FF2B5EF4-FFF2-40B4-BE49-F238E27FC236}">
                <a16:creationId xmlns:a16="http://schemas.microsoft.com/office/drawing/2014/main" id="{D20B0E8D-2D40-684C-9864-530DD5C9C619}"/>
              </a:ext>
            </a:extLst>
          </p:cNvPr>
          <p:cNvSpPr>
            <a:spLocks noGrp="1"/>
          </p:cNvSpPr>
          <p:nvPr>
            <p:ph idx="1"/>
          </p:nvPr>
        </p:nvSpPr>
        <p:spPr/>
        <p:txBody>
          <a:bodyPr/>
          <a:lstStyle/>
          <a:p>
            <a:r>
              <a:rPr lang="en-US" dirty="0"/>
              <a:t>Questions to Ask</a:t>
            </a:r>
          </a:p>
          <a:p>
            <a:pPr lvl="2"/>
            <a:r>
              <a:rPr lang="en-US" dirty="0"/>
              <a:t>Have you agreed on a standard workflow with your translation supplier, and are you aware of what tasks that includes?</a:t>
            </a:r>
          </a:p>
          <a:p>
            <a:pPr lvl="2"/>
            <a:r>
              <a:rPr lang="en-US" dirty="0"/>
              <a:t>How does your translation supplier manage cultural and technical adaptation needs that arise during the translation and checking processes?</a:t>
            </a:r>
          </a:p>
          <a:p>
            <a:pPr lvl="2"/>
            <a:r>
              <a:rPr lang="en-US" dirty="0"/>
              <a:t>Have you informed your translation supplier of an independent client review, and have you agreed how that will be managed?</a:t>
            </a:r>
          </a:p>
          <a:p>
            <a:pPr lvl="2"/>
            <a:r>
              <a:rPr lang="en-US" dirty="0"/>
              <a:t>Does your translation supplier have a formal complaints handling process?</a:t>
            </a:r>
          </a:p>
          <a:p>
            <a:pPr marL="0" lvl="2" indent="0">
              <a:buNone/>
            </a:pPr>
            <a:endParaRPr lang="en-US" dirty="0"/>
          </a:p>
          <a:p>
            <a:pPr marL="0" lvl="2" indent="0">
              <a:buNone/>
            </a:pPr>
            <a:endParaRPr lang="en-US" dirty="0"/>
          </a:p>
        </p:txBody>
      </p:sp>
    </p:spTree>
    <p:extLst>
      <p:ext uri="{BB962C8B-B14F-4D97-AF65-F5344CB8AC3E}">
        <p14:creationId xmlns:p14="http://schemas.microsoft.com/office/powerpoint/2010/main" val="17199833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CD0462-06A5-527E-358C-5E039E7CB79F}"/>
              </a:ext>
            </a:extLst>
          </p:cNvPr>
          <p:cNvSpPr>
            <a:spLocks noGrp="1"/>
          </p:cNvSpPr>
          <p:nvPr>
            <p:ph type="title"/>
          </p:nvPr>
        </p:nvSpPr>
        <p:spPr/>
        <p:txBody>
          <a:bodyPr/>
          <a:lstStyle/>
          <a:p>
            <a:r>
              <a:rPr lang="en-GB" dirty="0"/>
              <a:t>Translator Qualifications</a:t>
            </a:r>
          </a:p>
        </p:txBody>
      </p:sp>
      <p:sp>
        <p:nvSpPr>
          <p:cNvPr id="3" name="Text Placeholder 2">
            <a:extLst>
              <a:ext uri="{FF2B5EF4-FFF2-40B4-BE49-F238E27FC236}">
                <a16:creationId xmlns:a16="http://schemas.microsoft.com/office/drawing/2014/main" id="{DE93AC31-4C34-87B0-5041-420DECBA9256}"/>
              </a:ext>
            </a:extLst>
          </p:cNvPr>
          <p:cNvSpPr>
            <a:spLocks noGrp="1"/>
          </p:cNvSpPr>
          <p:nvPr>
            <p:ph type="body" sz="quarter" idx="10"/>
          </p:nvPr>
        </p:nvSpPr>
        <p:spPr/>
        <p:txBody>
          <a:bodyPr/>
          <a:lstStyle/>
          <a:p>
            <a:r>
              <a:rPr lang="en-US" dirty="0"/>
              <a:t>Competences and qualifications of linguists, and ISO standard requirements</a:t>
            </a:r>
          </a:p>
          <a:p>
            <a:endParaRPr lang="en-GB" dirty="0"/>
          </a:p>
        </p:txBody>
      </p:sp>
    </p:spTree>
    <p:extLst>
      <p:ext uri="{BB962C8B-B14F-4D97-AF65-F5344CB8AC3E}">
        <p14:creationId xmlns:p14="http://schemas.microsoft.com/office/powerpoint/2010/main" val="23909032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5ADEE3C-88EE-A540-8589-02A2D9092571}"/>
              </a:ext>
            </a:extLst>
          </p:cNvPr>
          <p:cNvSpPr>
            <a:spLocks noGrp="1"/>
          </p:cNvSpPr>
          <p:nvPr>
            <p:ph type="title"/>
          </p:nvPr>
        </p:nvSpPr>
        <p:spPr/>
        <p:txBody>
          <a:bodyPr/>
          <a:lstStyle/>
          <a:p>
            <a:r>
              <a:rPr lang="en-US" dirty="0"/>
              <a:t>Competences and Qualifications of Linguists </a:t>
            </a:r>
          </a:p>
        </p:txBody>
      </p:sp>
      <p:sp>
        <p:nvSpPr>
          <p:cNvPr id="5" name="Content Placeholder 4">
            <a:extLst>
              <a:ext uri="{FF2B5EF4-FFF2-40B4-BE49-F238E27FC236}">
                <a16:creationId xmlns:a16="http://schemas.microsoft.com/office/drawing/2014/main" id="{D20B0E8D-2D40-684C-9864-530DD5C9C619}"/>
              </a:ext>
            </a:extLst>
          </p:cNvPr>
          <p:cNvSpPr>
            <a:spLocks noGrp="1"/>
          </p:cNvSpPr>
          <p:nvPr>
            <p:ph idx="1"/>
          </p:nvPr>
        </p:nvSpPr>
        <p:spPr/>
        <p:txBody>
          <a:bodyPr>
            <a:normAutofit fontScale="92500" lnSpcReduction="20000"/>
          </a:bodyPr>
          <a:lstStyle/>
          <a:p>
            <a:r>
              <a:rPr lang="en-US" dirty="0"/>
              <a:t>General Competences</a:t>
            </a:r>
          </a:p>
          <a:p>
            <a:pPr lvl="2"/>
            <a:r>
              <a:rPr lang="en-US" dirty="0"/>
              <a:t>Flair for creative translation</a:t>
            </a:r>
          </a:p>
          <a:p>
            <a:pPr lvl="2"/>
            <a:r>
              <a:rPr lang="en-US" dirty="0"/>
              <a:t>Sector-specific terminology</a:t>
            </a:r>
          </a:p>
          <a:p>
            <a:pPr lvl="2"/>
            <a:r>
              <a:rPr lang="en-US" dirty="0"/>
              <a:t>Handling of structured and unstructured data</a:t>
            </a:r>
          </a:p>
          <a:p>
            <a:pPr lvl="2"/>
            <a:r>
              <a:rPr lang="en-US" dirty="0"/>
              <a:t>Language used within the insight industry</a:t>
            </a:r>
          </a:p>
          <a:p>
            <a:pPr lvl="2"/>
            <a:endParaRPr lang="en-US" dirty="0"/>
          </a:p>
          <a:p>
            <a:r>
              <a:rPr lang="en-US" dirty="0"/>
              <a:t>ISO 20252 Clause 4.5.3.4.</a:t>
            </a:r>
          </a:p>
          <a:p>
            <a:pPr lvl="2"/>
            <a:r>
              <a:rPr lang="en-US" dirty="0"/>
              <a:t>Mother-tongue language competence or equivalent in source and target languages</a:t>
            </a:r>
          </a:p>
          <a:p>
            <a:pPr lvl="2"/>
            <a:r>
              <a:rPr lang="en-US" dirty="0"/>
              <a:t>At least one linguist: prior experience with the type of document</a:t>
            </a:r>
          </a:p>
          <a:p>
            <a:pPr lvl="2"/>
            <a:r>
              <a:rPr lang="en-US" dirty="0"/>
              <a:t>Checking and revision by appropriately competent people – if not possible, ensure translator’s competences</a:t>
            </a:r>
          </a:p>
          <a:p>
            <a:pPr lvl="2"/>
            <a:r>
              <a:rPr lang="en-US" dirty="0"/>
              <a:t>Recording of checking and revision activities</a:t>
            </a:r>
          </a:p>
          <a:p>
            <a:pPr lvl="2"/>
            <a:r>
              <a:rPr lang="en-US" dirty="0"/>
              <a:t>An opportunity for client review</a:t>
            </a:r>
          </a:p>
          <a:p>
            <a:pPr marL="0" lvl="2" indent="0">
              <a:buNone/>
            </a:pPr>
            <a:endParaRPr lang="en-US" dirty="0"/>
          </a:p>
          <a:p>
            <a:r>
              <a:rPr lang="en-US" dirty="0"/>
              <a:t>ISO 17100 Translation Services Standard</a:t>
            </a:r>
          </a:p>
          <a:p>
            <a:pPr lvl="2"/>
            <a:r>
              <a:rPr lang="en-US" dirty="0"/>
              <a:t>Can be used to gauge the translation supplier’s approach to match ISO 20252 requirements</a:t>
            </a:r>
          </a:p>
          <a:p>
            <a:pPr marL="0" lvl="2" indent="0">
              <a:buNone/>
            </a:pPr>
            <a:endParaRPr lang="en-US" dirty="0"/>
          </a:p>
        </p:txBody>
      </p:sp>
    </p:spTree>
    <p:extLst>
      <p:ext uri="{BB962C8B-B14F-4D97-AF65-F5344CB8AC3E}">
        <p14:creationId xmlns:p14="http://schemas.microsoft.com/office/powerpoint/2010/main" val="15841773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5ADEE3C-88EE-A540-8589-02A2D9092571}"/>
              </a:ext>
            </a:extLst>
          </p:cNvPr>
          <p:cNvSpPr>
            <a:spLocks noGrp="1"/>
          </p:cNvSpPr>
          <p:nvPr>
            <p:ph type="title"/>
          </p:nvPr>
        </p:nvSpPr>
        <p:spPr/>
        <p:txBody>
          <a:bodyPr/>
          <a:lstStyle/>
          <a:p>
            <a:r>
              <a:rPr lang="en-US" dirty="0"/>
              <a:t>Competences and Qualifications of Linguists </a:t>
            </a:r>
          </a:p>
        </p:txBody>
      </p:sp>
      <p:sp>
        <p:nvSpPr>
          <p:cNvPr id="5" name="Content Placeholder 4">
            <a:extLst>
              <a:ext uri="{FF2B5EF4-FFF2-40B4-BE49-F238E27FC236}">
                <a16:creationId xmlns:a16="http://schemas.microsoft.com/office/drawing/2014/main" id="{D20B0E8D-2D40-684C-9864-530DD5C9C619}"/>
              </a:ext>
            </a:extLst>
          </p:cNvPr>
          <p:cNvSpPr>
            <a:spLocks noGrp="1"/>
          </p:cNvSpPr>
          <p:nvPr>
            <p:ph idx="1"/>
          </p:nvPr>
        </p:nvSpPr>
        <p:spPr/>
        <p:txBody>
          <a:bodyPr>
            <a:normAutofit/>
          </a:bodyPr>
          <a:lstStyle/>
          <a:p>
            <a:r>
              <a:rPr lang="en-US" dirty="0"/>
              <a:t>Questions to Ask</a:t>
            </a:r>
          </a:p>
          <a:p>
            <a:pPr lvl="2">
              <a:lnSpc>
                <a:spcPct val="80000"/>
              </a:lnSpc>
            </a:pPr>
            <a:r>
              <a:rPr lang="en-US" sz="1100" dirty="0"/>
              <a:t>How does your translation supplier validate their linguists’ competences and qualifications?</a:t>
            </a:r>
          </a:p>
          <a:p>
            <a:pPr lvl="2">
              <a:lnSpc>
                <a:spcPct val="80000"/>
              </a:lnSpc>
            </a:pPr>
            <a:r>
              <a:rPr lang="en-US" sz="1100" dirty="0"/>
              <a:t>Are the linguists based in-country or in the UK?</a:t>
            </a:r>
          </a:p>
          <a:p>
            <a:pPr lvl="2">
              <a:lnSpc>
                <a:spcPct val="80000"/>
              </a:lnSpc>
            </a:pPr>
            <a:r>
              <a:rPr lang="en-US" sz="1100" dirty="0"/>
              <a:t>What research and insights sector specific training does the translation supplier provide to their linguists?</a:t>
            </a:r>
          </a:p>
          <a:p>
            <a:pPr lvl="2">
              <a:lnSpc>
                <a:spcPct val="80000"/>
              </a:lnSpc>
            </a:pPr>
            <a:r>
              <a:rPr lang="en-US" sz="1100" dirty="0"/>
              <a:t>Is the translation supplier certified to ISO 17100?</a:t>
            </a:r>
          </a:p>
          <a:p>
            <a:pPr marL="0" lvl="2" indent="0">
              <a:buNone/>
            </a:pPr>
            <a:endParaRPr lang="en-US" dirty="0"/>
          </a:p>
        </p:txBody>
      </p:sp>
    </p:spTree>
    <p:extLst>
      <p:ext uri="{BB962C8B-B14F-4D97-AF65-F5344CB8AC3E}">
        <p14:creationId xmlns:p14="http://schemas.microsoft.com/office/powerpoint/2010/main" val="10954037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3A321-6A84-4F95-B1F0-270CF15C75F7}"/>
              </a:ext>
            </a:extLst>
          </p:cNvPr>
          <p:cNvSpPr>
            <a:spLocks noGrp="1"/>
          </p:cNvSpPr>
          <p:nvPr>
            <p:ph type="title"/>
          </p:nvPr>
        </p:nvSpPr>
        <p:spPr/>
        <p:txBody>
          <a:bodyPr/>
          <a:lstStyle/>
          <a:p>
            <a:r>
              <a:rPr lang="fi-FI" dirty="0"/>
              <a:t>Data </a:t>
            </a:r>
            <a:r>
              <a:rPr lang="fi-FI" dirty="0" err="1"/>
              <a:t>Protection</a:t>
            </a:r>
            <a:endParaRPr lang="en-GB" dirty="0"/>
          </a:p>
        </p:txBody>
      </p:sp>
      <p:sp>
        <p:nvSpPr>
          <p:cNvPr id="3" name="Text Placeholder 2">
            <a:extLst>
              <a:ext uri="{FF2B5EF4-FFF2-40B4-BE49-F238E27FC236}">
                <a16:creationId xmlns:a16="http://schemas.microsoft.com/office/drawing/2014/main" id="{0350F076-B761-C621-A0AD-6273E1B366E6}"/>
              </a:ext>
            </a:extLst>
          </p:cNvPr>
          <p:cNvSpPr>
            <a:spLocks noGrp="1"/>
          </p:cNvSpPr>
          <p:nvPr>
            <p:ph type="body" sz="quarter" idx="10"/>
          </p:nvPr>
        </p:nvSpPr>
        <p:spPr/>
        <p:txBody>
          <a:bodyPr/>
          <a:lstStyle/>
          <a:p>
            <a:r>
              <a:rPr lang="en-US" dirty="0"/>
              <a:t>Data protection, legal and regulatory obligations</a:t>
            </a:r>
          </a:p>
          <a:p>
            <a:endParaRPr lang="en-GB" dirty="0"/>
          </a:p>
        </p:txBody>
      </p:sp>
    </p:spTree>
    <p:extLst>
      <p:ext uri="{BB962C8B-B14F-4D97-AF65-F5344CB8AC3E}">
        <p14:creationId xmlns:p14="http://schemas.microsoft.com/office/powerpoint/2010/main" val="4320731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5ADEE3C-88EE-A540-8589-02A2D9092571}"/>
              </a:ext>
            </a:extLst>
          </p:cNvPr>
          <p:cNvSpPr>
            <a:spLocks noGrp="1"/>
          </p:cNvSpPr>
          <p:nvPr>
            <p:ph type="title"/>
          </p:nvPr>
        </p:nvSpPr>
        <p:spPr/>
        <p:txBody>
          <a:bodyPr/>
          <a:lstStyle/>
          <a:p>
            <a:r>
              <a:rPr lang="en-US" dirty="0"/>
              <a:t>Data Protection</a:t>
            </a:r>
          </a:p>
        </p:txBody>
      </p:sp>
      <p:sp>
        <p:nvSpPr>
          <p:cNvPr id="5" name="Content Placeholder 4">
            <a:extLst>
              <a:ext uri="{FF2B5EF4-FFF2-40B4-BE49-F238E27FC236}">
                <a16:creationId xmlns:a16="http://schemas.microsoft.com/office/drawing/2014/main" id="{D20B0E8D-2D40-684C-9864-530DD5C9C619}"/>
              </a:ext>
            </a:extLst>
          </p:cNvPr>
          <p:cNvSpPr>
            <a:spLocks noGrp="1"/>
          </p:cNvSpPr>
          <p:nvPr>
            <p:ph idx="1"/>
          </p:nvPr>
        </p:nvSpPr>
        <p:spPr/>
        <p:txBody>
          <a:bodyPr>
            <a:normAutofit/>
          </a:bodyPr>
          <a:lstStyle/>
          <a:p>
            <a:r>
              <a:rPr lang="en-US" dirty="0"/>
              <a:t>Key Points</a:t>
            </a:r>
          </a:p>
          <a:p>
            <a:pPr lvl="2"/>
            <a:r>
              <a:rPr lang="en-US" dirty="0"/>
              <a:t>Who is the data controller (or joint controllers) and who are the data processors?</a:t>
            </a:r>
          </a:p>
          <a:p>
            <a:pPr lvl="2"/>
            <a:r>
              <a:rPr lang="en-US" dirty="0"/>
              <a:t>Depends on the circumstances and roles of the project</a:t>
            </a:r>
          </a:p>
          <a:p>
            <a:pPr lvl="2"/>
            <a:r>
              <a:rPr lang="en-US" dirty="0"/>
              <a:t>Translation supplier is a processor when data is supplied to them by another </a:t>
            </a:r>
            <a:r>
              <a:rPr lang="en-US" dirty="0" err="1"/>
              <a:t>organisation</a:t>
            </a:r>
            <a:r>
              <a:rPr lang="en-US" dirty="0"/>
              <a:t>, e.g. research supplier or client</a:t>
            </a:r>
          </a:p>
          <a:p>
            <a:pPr lvl="2"/>
            <a:r>
              <a:rPr lang="en-US" dirty="0"/>
              <a:t>Controllers and joint controllers must ensure that safeguards and contractual agreements are in place with the processor and any sub-processors across the world</a:t>
            </a:r>
          </a:p>
          <a:p>
            <a:pPr lvl="2"/>
            <a:r>
              <a:rPr lang="en-US" dirty="0"/>
              <a:t>Transfer and storage of translation data are a critical element in the translation supply chain due to its global reach</a:t>
            </a:r>
          </a:p>
          <a:p>
            <a:pPr lvl="2"/>
            <a:endParaRPr lang="en-US" dirty="0"/>
          </a:p>
          <a:p>
            <a:pPr marL="0" lvl="2" indent="0">
              <a:buNone/>
            </a:pPr>
            <a:endParaRPr lang="en-US" dirty="0"/>
          </a:p>
        </p:txBody>
      </p:sp>
    </p:spTree>
    <p:extLst>
      <p:ext uri="{BB962C8B-B14F-4D97-AF65-F5344CB8AC3E}">
        <p14:creationId xmlns:p14="http://schemas.microsoft.com/office/powerpoint/2010/main" val="35425909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5ADEE3C-88EE-A540-8589-02A2D9092571}"/>
              </a:ext>
            </a:extLst>
          </p:cNvPr>
          <p:cNvSpPr>
            <a:spLocks noGrp="1"/>
          </p:cNvSpPr>
          <p:nvPr>
            <p:ph type="title"/>
          </p:nvPr>
        </p:nvSpPr>
        <p:spPr/>
        <p:txBody>
          <a:bodyPr/>
          <a:lstStyle/>
          <a:p>
            <a:r>
              <a:rPr lang="en-US" dirty="0"/>
              <a:t>Data Protection</a:t>
            </a:r>
          </a:p>
        </p:txBody>
      </p:sp>
      <p:sp>
        <p:nvSpPr>
          <p:cNvPr id="5" name="Content Placeholder 4">
            <a:extLst>
              <a:ext uri="{FF2B5EF4-FFF2-40B4-BE49-F238E27FC236}">
                <a16:creationId xmlns:a16="http://schemas.microsoft.com/office/drawing/2014/main" id="{D20B0E8D-2D40-684C-9864-530DD5C9C619}"/>
              </a:ext>
            </a:extLst>
          </p:cNvPr>
          <p:cNvSpPr>
            <a:spLocks noGrp="1"/>
          </p:cNvSpPr>
          <p:nvPr>
            <p:ph idx="1"/>
          </p:nvPr>
        </p:nvSpPr>
        <p:spPr/>
        <p:txBody>
          <a:bodyPr>
            <a:normAutofit/>
          </a:bodyPr>
          <a:lstStyle/>
          <a:p>
            <a:r>
              <a:rPr lang="en-US" dirty="0"/>
              <a:t>Questions to Ask</a:t>
            </a:r>
          </a:p>
          <a:p>
            <a:pPr lvl="2"/>
            <a:r>
              <a:rPr lang="en-US" dirty="0"/>
              <a:t>Have you identified whether your content for translation contains personal data?</a:t>
            </a:r>
          </a:p>
          <a:p>
            <a:pPr lvl="2"/>
            <a:r>
              <a:rPr lang="en-US" dirty="0"/>
              <a:t>Are you complying with your obligations as a controller of personal data in content for translation?</a:t>
            </a:r>
          </a:p>
          <a:p>
            <a:pPr lvl="2"/>
            <a:r>
              <a:rPr lang="en-US" dirty="0"/>
              <a:t>Are appropriate IT security measures in place to protect data during transfer and storage?</a:t>
            </a:r>
          </a:p>
          <a:p>
            <a:pPr marL="0" lvl="2" indent="0">
              <a:buNone/>
            </a:pPr>
            <a:endParaRPr lang="en-US" dirty="0"/>
          </a:p>
        </p:txBody>
      </p:sp>
    </p:spTree>
    <p:extLst>
      <p:ext uri="{BB962C8B-B14F-4D97-AF65-F5344CB8AC3E}">
        <p14:creationId xmlns:p14="http://schemas.microsoft.com/office/powerpoint/2010/main" val="22997033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087316-3D32-B447-AD34-3748EF600289}"/>
              </a:ext>
            </a:extLst>
          </p:cNvPr>
          <p:cNvSpPr>
            <a:spLocks noGrp="1"/>
          </p:cNvSpPr>
          <p:nvPr>
            <p:ph type="title"/>
          </p:nvPr>
        </p:nvSpPr>
        <p:spPr>
          <a:xfrm>
            <a:off x="345606" y="445505"/>
            <a:ext cx="3491103" cy="520765"/>
          </a:xfrm>
        </p:spPr>
        <p:txBody>
          <a:bodyPr anchor="b">
            <a:normAutofit/>
          </a:bodyPr>
          <a:lstStyle/>
          <a:p>
            <a:r>
              <a:rPr lang="en-US" dirty="0"/>
              <a:t>MRS/ATC Checklist for</a:t>
            </a:r>
            <a:br>
              <a:rPr lang="en-US" dirty="0"/>
            </a:br>
            <a:r>
              <a:rPr lang="en-US" dirty="0"/>
              <a:t>Buying Translation Services</a:t>
            </a:r>
          </a:p>
        </p:txBody>
      </p:sp>
      <p:sp>
        <p:nvSpPr>
          <p:cNvPr id="3" name="Content Placeholder 2">
            <a:extLst>
              <a:ext uri="{FF2B5EF4-FFF2-40B4-BE49-F238E27FC236}">
                <a16:creationId xmlns:a16="http://schemas.microsoft.com/office/drawing/2014/main" id="{618FFEE5-7960-C849-8FA1-A1882A117383}"/>
              </a:ext>
            </a:extLst>
          </p:cNvPr>
          <p:cNvSpPr>
            <a:spLocks noGrp="1"/>
          </p:cNvSpPr>
          <p:nvPr>
            <p:ph sz="half" idx="1"/>
          </p:nvPr>
        </p:nvSpPr>
        <p:spPr>
          <a:xfrm>
            <a:off x="320720" y="2207172"/>
            <a:ext cx="4158000" cy="2073677"/>
          </a:xfrm>
        </p:spPr>
        <p:txBody>
          <a:bodyPr>
            <a:normAutofit/>
          </a:bodyPr>
          <a:lstStyle/>
          <a:p>
            <a:r>
              <a:rPr lang="en-US" dirty="0"/>
              <a:t>Free to access from</a:t>
            </a:r>
          </a:p>
          <a:p>
            <a:pPr lvl="2"/>
            <a:r>
              <a:rPr lang="en-US" dirty="0">
                <a:highlight>
                  <a:srgbClr val="FFFF00"/>
                </a:highlight>
              </a:rPr>
              <a:t>Link to download?</a:t>
            </a:r>
          </a:p>
        </p:txBody>
      </p:sp>
      <p:pic>
        <p:nvPicPr>
          <p:cNvPr id="10" name="Picture Placeholder 9" descr="A picture containing text&#10;&#10;Description automatically generated">
            <a:extLst>
              <a:ext uri="{FF2B5EF4-FFF2-40B4-BE49-F238E27FC236}">
                <a16:creationId xmlns:a16="http://schemas.microsoft.com/office/drawing/2014/main" id="{FB3E73E3-E953-6487-B4B0-DAF6EC05FA29}"/>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701040" y="1284734"/>
            <a:ext cx="2370905" cy="3351103"/>
          </a:xfrm>
          <a:noFill/>
        </p:spPr>
      </p:pic>
    </p:spTree>
    <p:extLst>
      <p:ext uri="{BB962C8B-B14F-4D97-AF65-F5344CB8AC3E}">
        <p14:creationId xmlns:p14="http://schemas.microsoft.com/office/powerpoint/2010/main" val="6088751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a:extLst>
              <a:ext uri="{FF2B5EF4-FFF2-40B4-BE49-F238E27FC236}">
                <a16:creationId xmlns:a16="http://schemas.microsoft.com/office/drawing/2014/main" id="{E574B680-8D51-6D8B-C2E1-28BDBDBDDD55}"/>
              </a:ext>
            </a:extLst>
          </p:cNvPr>
          <p:cNvSpPr>
            <a:spLocks noGrp="1"/>
          </p:cNvSpPr>
          <p:nvPr>
            <p:ph type="ctrTitle"/>
          </p:nvPr>
        </p:nvSpPr>
        <p:spPr>
          <a:xfrm>
            <a:off x="430306" y="862924"/>
            <a:ext cx="5212577" cy="1383122"/>
          </a:xfrm>
        </p:spPr>
        <p:txBody>
          <a:bodyPr anchor="b">
            <a:noAutofit/>
          </a:bodyPr>
          <a:lstStyle/>
          <a:p>
            <a:br>
              <a:rPr lang="en-US" sz="1600" dirty="0"/>
            </a:br>
            <a:r>
              <a:rPr lang="en-US" sz="1600" dirty="0"/>
              <a:t>Launch webinar</a:t>
            </a:r>
            <a:br>
              <a:rPr lang="en-US" sz="1600" dirty="0"/>
            </a:br>
            <a:r>
              <a:rPr lang="en-US" sz="1600" dirty="0">
                <a:solidFill>
                  <a:schemeClr val="accent1"/>
                </a:solidFill>
              </a:rPr>
              <a:t>Checklist for Buying Translation Services</a:t>
            </a:r>
          </a:p>
        </p:txBody>
      </p:sp>
      <p:sp>
        <p:nvSpPr>
          <p:cNvPr id="21" name="Subtitle 20">
            <a:extLst>
              <a:ext uri="{FF2B5EF4-FFF2-40B4-BE49-F238E27FC236}">
                <a16:creationId xmlns:a16="http://schemas.microsoft.com/office/drawing/2014/main" id="{63DC5A8B-A163-079D-A7DB-FFACEDA7A069}"/>
              </a:ext>
            </a:extLst>
          </p:cNvPr>
          <p:cNvSpPr>
            <a:spLocks noGrp="1"/>
          </p:cNvSpPr>
          <p:nvPr>
            <p:ph type="subTitle" idx="1"/>
          </p:nvPr>
        </p:nvSpPr>
        <p:spPr>
          <a:xfrm>
            <a:off x="430306" y="3326931"/>
            <a:ext cx="5217346" cy="1011844"/>
          </a:xfrm>
        </p:spPr>
        <p:txBody>
          <a:bodyPr>
            <a:noAutofit/>
          </a:bodyPr>
          <a:lstStyle/>
          <a:p>
            <a:r>
              <a:rPr lang="en-US" b="1" dirty="0" err="1"/>
              <a:t>Debrah</a:t>
            </a:r>
            <a:r>
              <a:rPr lang="en-US" b="1" dirty="0"/>
              <a:t> Harding</a:t>
            </a:r>
          </a:p>
          <a:p>
            <a:r>
              <a:rPr lang="en-US" dirty="0"/>
              <a:t>Managing Director, MRS</a:t>
            </a:r>
          </a:p>
          <a:p>
            <a:r>
              <a:rPr lang="en-US" dirty="0"/>
              <a:t> </a:t>
            </a:r>
          </a:p>
          <a:p>
            <a:r>
              <a:rPr lang="en-US" dirty="0">
                <a:solidFill>
                  <a:schemeClr val="tx2"/>
                </a:solidFill>
              </a:rPr>
              <a:t>#</a:t>
            </a:r>
            <a:r>
              <a:rPr lang="en-US" dirty="0" err="1"/>
              <a:t>TweetMRS</a:t>
            </a:r>
            <a:br>
              <a:rPr lang="en-US" sz="1100" dirty="0">
                <a:solidFill>
                  <a:schemeClr val="tx2"/>
                </a:solidFill>
              </a:rPr>
            </a:br>
            <a:br>
              <a:rPr lang="en-US" sz="1100" dirty="0">
                <a:solidFill>
                  <a:schemeClr val="tx2"/>
                </a:solidFill>
              </a:rPr>
            </a:br>
            <a:endParaRPr lang="en-US" sz="1100" dirty="0">
              <a:solidFill>
                <a:schemeClr val="tx2"/>
              </a:solidFill>
            </a:endParaRPr>
          </a:p>
        </p:txBody>
      </p:sp>
      <p:pic>
        <p:nvPicPr>
          <p:cNvPr id="11" name="Picture 10">
            <a:extLst>
              <a:ext uri="{FF2B5EF4-FFF2-40B4-BE49-F238E27FC236}">
                <a16:creationId xmlns:a16="http://schemas.microsoft.com/office/drawing/2014/main" id="{3D8E2C28-9B3E-0A30-775D-8E714BA4BCE6}"/>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4138859" y="265159"/>
            <a:ext cx="656349" cy="658667"/>
          </a:xfrm>
          <a:prstGeom prst="rect">
            <a:avLst/>
          </a:prstGeom>
        </p:spPr>
      </p:pic>
      <p:cxnSp>
        <p:nvCxnSpPr>
          <p:cNvPr id="16" name="Straight Connector 15">
            <a:extLst>
              <a:ext uri="{FF2B5EF4-FFF2-40B4-BE49-F238E27FC236}">
                <a16:creationId xmlns:a16="http://schemas.microsoft.com/office/drawing/2014/main" id="{F3B37307-C03F-A620-FCCE-7CB2A628FDF6}"/>
              </a:ext>
            </a:extLst>
          </p:cNvPr>
          <p:cNvCxnSpPr>
            <a:cxnSpLocks/>
          </p:cNvCxnSpPr>
          <p:nvPr/>
        </p:nvCxnSpPr>
        <p:spPr>
          <a:xfrm>
            <a:off x="430306" y="2392273"/>
            <a:ext cx="3359790" cy="17188"/>
          </a:xfrm>
          <a:prstGeom prst="line">
            <a:avLst/>
          </a:prstGeom>
          <a:ln/>
        </p:spPr>
        <p:style>
          <a:lnRef idx="1">
            <a:schemeClr val="accent2"/>
          </a:lnRef>
          <a:fillRef idx="0">
            <a:schemeClr val="accent2"/>
          </a:fillRef>
          <a:effectRef idx="0">
            <a:schemeClr val="accent2"/>
          </a:effectRef>
          <a:fontRef idx="minor">
            <a:schemeClr val="tx1"/>
          </a:fontRef>
        </p:style>
      </p:cxnSp>
      <p:pic>
        <p:nvPicPr>
          <p:cNvPr id="4" name="Picture 3">
            <a:extLst>
              <a:ext uri="{FF2B5EF4-FFF2-40B4-BE49-F238E27FC236}">
                <a16:creationId xmlns:a16="http://schemas.microsoft.com/office/drawing/2014/main" id="{CA5ADEEC-B1D9-8E55-7602-302C78384B85}"/>
              </a:ext>
            </a:extLst>
          </p:cNvPr>
          <p:cNvPicPr>
            <a:picLocks noChangeAspect="1"/>
          </p:cNvPicPr>
          <p:nvPr/>
        </p:nvPicPr>
        <p:blipFill>
          <a:blip r:embed="rId4"/>
          <a:stretch>
            <a:fillRect/>
          </a:stretch>
        </p:blipFill>
        <p:spPr>
          <a:xfrm>
            <a:off x="4710359" y="-3954980"/>
            <a:ext cx="3715184" cy="14042769"/>
          </a:xfrm>
          <a:prstGeom prst="rect">
            <a:avLst/>
          </a:prstGeom>
        </p:spPr>
      </p:pic>
    </p:spTree>
    <p:extLst>
      <p:ext uri="{BB962C8B-B14F-4D97-AF65-F5344CB8AC3E}">
        <p14:creationId xmlns:p14="http://schemas.microsoft.com/office/powerpoint/2010/main" val="36464127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87B938-CE1F-8347-94D6-5FE93693FD4E}"/>
              </a:ext>
            </a:extLst>
          </p:cNvPr>
          <p:cNvSpPr>
            <a:spLocks noGrp="1"/>
          </p:cNvSpPr>
          <p:nvPr>
            <p:ph type="ctrTitle"/>
          </p:nvPr>
        </p:nvSpPr>
        <p:spPr/>
        <p:txBody>
          <a:bodyPr/>
          <a:lstStyle/>
          <a:p>
            <a:r>
              <a:rPr lang="en-US" dirty="0"/>
              <a:t>Thanks!</a:t>
            </a:r>
            <a:br>
              <a:rPr lang="en-US" dirty="0"/>
            </a:br>
            <a:r>
              <a:rPr lang="en-US" b="0" dirty="0"/>
              <a:t>If you need any further help</a:t>
            </a:r>
          </a:p>
        </p:txBody>
      </p:sp>
      <p:sp>
        <p:nvSpPr>
          <p:cNvPr id="3" name="Picture Placeholder 2">
            <a:extLst>
              <a:ext uri="{FF2B5EF4-FFF2-40B4-BE49-F238E27FC236}">
                <a16:creationId xmlns:a16="http://schemas.microsoft.com/office/drawing/2014/main" id="{7DDD9908-2749-6447-BE65-6058AEB4475D}"/>
              </a:ext>
            </a:extLst>
          </p:cNvPr>
          <p:cNvSpPr>
            <a:spLocks noGrp="1"/>
          </p:cNvSpPr>
          <p:nvPr>
            <p:ph type="pic" sz="quarter" idx="11"/>
          </p:nvPr>
        </p:nvSpPr>
        <p:spPr/>
      </p:sp>
      <p:sp>
        <p:nvSpPr>
          <p:cNvPr id="5" name="Subtitle 2">
            <a:extLst>
              <a:ext uri="{FF2B5EF4-FFF2-40B4-BE49-F238E27FC236}">
                <a16:creationId xmlns:a16="http://schemas.microsoft.com/office/drawing/2014/main" id="{15048B8E-9108-0055-95B9-2B54AD4CAF15}"/>
              </a:ext>
            </a:extLst>
          </p:cNvPr>
          <p:cNvSpPr txBox="1">
            <a:spLocks/>
          </p:cNvSpPr>
          <p:nvPr/>
        </p:nvSpPr>
        <p:spPr>
          <a:xfrm>
            <a:off x="430306" y="2794193"/>
            <a:ext cx="4611687" cy="1131887"/>
          </a:xfrm>
          <a:prstGeom prst="rect">
            <a:avLst/>
          </a:prstGeom>
        </p:spPr>
        <p:txBody>
          <a:bodyPr vert="horz" lIns="0" tIns="0" rIns="0" bIns="0" rtlCol="0" anchor="t">
            <a:normAutofit fontScale="92500" lnSpcReduction="20000"/>
          </a:bodyPr>
          <a:lstStyle>
            <a:lvl1pPr marL="0" indent="0" algn="l" defTabSz="499225" rtl="0" eaLnBrk="1" latinLnBrk="0" hangingPunct="1">
              <a:lnSpc>
                <a:spcPct val="100000"/>
              </a:lnSpc>
              <a:spcBef>
                <a:spcPct val="20000"/>
              </a:spcBef>
              <a:spcAft>
                <a:spcPts val="600"/>
              </a:spcAft>
              <a:buFont typeface="Arial" pitchFamily="34" charset="0"/>
              <a:buNone/>
              <a:defRPr sz="1400" b="0" kern="1200">
                <a:solidFill>
                  <a:schemeClr val="bg2"/>
                </a:solidFill>
                <a:latin typeface="Verdana"/>
                <a:ea typeface="Verdana" pitchFamily="34" charset="0"/>
                <a:cs typeface="Verdana"/>
              </a:defRPr>
            </a:lvl1pPr>
            <a:lvl2pPr marL="249612" indent="0" algn="ctr" defTabSz="499225" rtl="0" eaLnBrk="1" latinLnBrk="0" hangingPunct="1">
              <a:lnSpc>
                <a:spcPct val="100000"/>
              </a:lnSpc>
              <a:spcBef>
                <a:spcPts val="0"/>
              </a:spcBef>
              <a:spcAft>
                <a:spcPts val="600"/>
              </a:spcAft>
              <a:buFont typeface="Arial" pitchFamily="34" charset="0"/>
              <a:buNone/>
              <a:defRPr sz="1200" kern="1200">
                <a:solidFill>
                  <a:schemeClr val="tx1">
                    <a:tint val="75000"/>
                  </a:schemeClr>
                </a:solidFill>
                <a:latin typeface="Verdana"/>
                <a:ea typeface="Verdana" pitchFamily="34" charset="0"/>
                <a:cs typeface="Verdana"/>
              </a:defRPr>
            </a:lvl2pPr>
            <a:lvl3pPr marL="499225" indent="0" algn="ctr" defTabSz="499225" rtl="0" eaLnBrk="1" latinLnBrk="0" hangingPunct="1">
              <a:lnSpc>
                <a:spcPct val="100000"/>
              </a:lnSpc>
              <a:spcBef>
                <a:spcPts val="0"/>
              </a:spcBef>
              <a:spcAft>
                <a:spcPts val="600"/>
              </a:spcAft>
              <a:buClr>
                <a:schemeClr val="tx2"/>
              </a:buClr>
              <a:buFont typeface="Arial" pitchFamily="34" charset="0"/>
              <a:buNone/>
              <a:tabLst/>
              <a:defRPr sz="1200" kern="1200">
                <a:solidFill>
                  <a:schemeClr val="tx1">
                    <a:tint val="75000"/>
                  </a:schemeClr>
                </a:solidFill>
                <a:latin typeface="Verdana"/>
                <a:ea typeface="+mn-ea"/>
                <a:cs typeface="Verdana"/>
              </a:defRPr>
            </a:lvl3pPr>
            <a:lvl4pPr marL="748836" indent="0" algn="ctr" defTabSz="499225" rtl="0" eaLnBrk="1" latinLnBrk="0" hangingPunct="1">
              <a:lnSpc>
                <a:spcPct val="100000"/>
              </a:lnSpc>
              <a:spcBef>
                <a:spcPts val="0"/>
              </a:spcBef>
              <a:spcAft>
                <a:spcPts val="600"/>
              </a:spcAft>
              <a:buFont typeface="Arial" pitchFamily="34" charset="0"/>
              <a:buNone/>
              <a:tabLst/>
              <a:defRPr sz="1200" kern="1200">
                <a:solidFill>
                  <a:schemeClr val="tx1">
                    <a:tint val="75000"/>
                  </a:schemeClr>
                </a:solidFill>
                <a:latin typeface="Verdana"/>
                <a:ea typeface="+mn-ea"/>
                <a:cs typeface="Verdana"/>
              </a:defRPr>
            </a:lvl4pPr>
            <a:lvl5pPr marL="998448" indent="0" algn="ctr" defTabSz="499225" rtl="0" eaLnBrk="1" latinLnBrk="0" hangingPunct="1">
              <a:lnSpc>
                <a:spcPct val="100000"/>
              </a:lnSpc>
              <a:spcBef>
                <a:spcPts val="0"/>
              </a:spcBef>
              <a:spcAft>
                <a:spcPts val="600"/>
              </a:spcAft>
              <a:buClr>
                <a:schemeClr val="bg2"/>
              </a:buClr>
              <a:buFont typeface="Arial" pitchFamily="34" charset="0"/>
              <a:buNone/>
              <a:tabLst/>
              <a:defRPr sz="1200" kern="1200">
                <a:solidFill>
                  <a:schemeClr val="tx1">
                    <a:tint val="75000"/>
                  </a:schemeClr>
                </a:solidFill>
                <a:latin typeface="Verdana"/>
                <a:ea typeface="+mn-ea"/>
                <a:cs typeface="Verdana"/>
              </a:defRPr>
            </a:lvl5pPr>
            <a:lvl6pPr marL="1248060" indent="0" algn="ctr" defTabSz="499225" rtl="0" eaLnBrk="1" latinLnBrk="0" hangingPunct="1">
              <a:spcBef>
                <a:spcPct val="20000"/>
              </a:spcBef>
              <a:buFont typeface="Arial" pitchFamily="34" charset="0"/>
              <a:buNone/>
              <a:defRPr sz="1092" kern="1200">
                <a:solidFill>
                  <a:schemeClr val="tx1">
                    <a:tint val="75000"/>
                  </a:schemeClr>
                </a:solidFill>
                <a:latin typeface="+mn-lt"/>
                <a:ea typeface="+mn-ea"/>
                <a:cs typeface="+mn-cs"/>
              </a:defRPr>
            </a:lvl6pPr>
            <a:lvl7pPr marL="1497671" indent="0" algn="ctr" defTabSz="499225" rtl="0" eaLnBrk="1" latinLnBrk="0" hangingPunct="1">
              <a:spcBef>
                <a:spcPct val="20000"/>
              </a:spcBef>
              <a:buFont typeface="Arial" pitchFamily="34" charset="0"/>
              <a:buNone/>
              <a:defRPr sz="1092" kern="1200">
                <a:solidFill>
                  <a:schemeClr val="tx1">
                    <a:tint val="75000"/>
                  </a:schemeClr>
                </a:solidFill>
                <a:latin typeface="+mn-lt"/>
                <a:ea typeface="+mn-ea"/>
                <a:cs typeface="+mn-cs"/>
              </a:defRPr>
            </a:lvl7pPr>
            <a:lvl8pPr marL="1747283" indent="0" algn="ctr" defTabSz="499225" rtl="0" eaLnBrk="1" latinLnBrk="0" hangingPunct="1">
              <a:spcBef>
                <a:spcPct val="20000"/>
              </a:spcBef>
              <a:buFont typeface="Arial" pitchFamily="34" charset="0"/>
              <a:buNone/>
              <a:defRPr sz="1092" kern="1200">
                <a:solidFill>
                  <a:schemeClr val="tx1">
                    <a:tint val="75000"/>
                  </a:schemeClr>
                </a:solidFill>
                <a:latin typeface="+mn-lt"/>
                <a:ea typeface="+mn-ea"/>
                <a:cs typeface="+mn-cs"/>
              </a:defRPr>
            </a:lvl8pPr>
            <a:lvl9pPr marL="1996895" indent="0" algn="ctr" defTabSz="499225" rtl="0" eaLnBrk="1" latinLnBrk="0" hangingPunct="1">
              <a:spcBef>
                <a:spcPct val="20000"/>
              </a:spcBef>
              <a:buFont typeface="Arial" pitchFamily="34" charset="0"/>
              <a:buNone/>
              <a:defRPr sz="1092" kern="1200">
                <a:solidFill>
                  <a:schemeClr val="tx1">
                    <a:tint val="75000"/>
                  </a:schemeClr>
                </a:solidFill>
                <a:latin typeface="+mn-lt"/>
                <a:ea typeface="+mn-ea"/>
                <a:cs typeface="+mn-cs"/>
              </a:defRPr>
            </a:lvl9pPr>
          </a:lstStyle>
          <a:p>
            <a:pPr fontAlgn="auto"/>
            <a:r>
              <a:rPr lang="en-US" b="1" dirty="0"/>
              <a:t>Debrah Harding</a:t>
            </a:r>
            <a:r>
              <a:rPr lang="en-US" dirty="0"/>
              <a:t>, Managing Director MRS</a:t>
            </a:r>
          </a:p>
          <a:p>
            <a:pPr fontAlgn="auto"/>
            <a:r>
              <a:rPr lang="en-US" b="1" dirty="0"/>
              <a:t>Raisa McNab</a:t>
            </a:r>
            <a:r>
              <a:rPr lang="en-US" dirty="0"/>
              <a:t>, CEO ATC</a:t>
            </a:r>
          </a:p>
          <a:p>
            <a:pPr fontAlgn="auto"/>
            <a:r>
              <a:rPr lang="en-US" b="1" dirty="0"/>
              <a:t>Ruth Partington</a:t>
            </a:r>
            <a:r>
              <a:rPr lang="en-US" dirty="0"/>
              <a:t>, Chair ATC, Member of the MRS Accredited Company Partners Council and the Representation in Research Steering Group</a:t>
            </a:r>
          </a:p>
          <a:p>
            <a:pPr fontAlgn="auto"/>
            <a:endParaRPr lang="en-US" dirty="0"/>
          </a:p>
        </p:txBody>
      </p:sp>
    </p:spTree>
    <p:extLst>
      <p:ext uri="{BB962C8B-B14F-4D97-AF65-F5344CB8AC3E}">
        <p14:creationId xmlns:p14="http://schemas.microsoft.com/office/powerpoint/2010/main" val="39272410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Left Brace 13">
            <a:extLst>
              <a:ext uri="{FF2B5EF4-FFF2-40B4-BE49-F238E27FC236}">
                <a16:creationId xmlns:a16="http://schemas.microsoft.com/office/drawing/2014/main" id="{48401B4C-F5F4-3018-0D13-CED5CF5B9872}"/>
              </a:ext>
            </a:extLst>
          </p:cNvPr>
          <p:cNvSpPr/>
          <p:nvPr/>
        </p:nvSpPr>
        <p:spPr>
          <a:xfrm rot="5400000">
            <a:off x="4415117" y="-1559391"/>
            <a:ext cx="313765" cy="6703145"/>
          </a:xfrm>
          <a:prstGeom prst="leftBrace">
            <a:avLst>
              <a:gd name="adj1" fmla="val 62432"/>
              <a:gd name="adj2" fmla="val 50000"/>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solidFill>
            </a:endParaRPr>
          </a:p>
        </p:txBody>
      </p:sp>
      <p:sp>
        <p:nvSpPr>
          <p:cNvPr id="8" name="TextBox 7">
            <a:extLst>
              <a:ext uri="{FF2B5EF4-FFF2-40B4-BE49-F238E27FC236}">
                <a16:creationId xmlns:a16="http://schemas.microsoft.com/office/drawing/2014/main" id="{9BC76CB6-806C-4B89-836C-E67708F7864B}"/>
              </a:ext>
            </a:extLst>
          </p:cNvPr>
          <p:cNvSpPr txBox="1"/>
          <p:nvPr/>
        </p:nvSpPr>
        <p:spPr>
          <a:xfrm>
            <a:off x="3437390" y="1089451"/>
            <a:ext cx="8096864" cy="369332"/>
          </a:xfrm>
          <a:prstGeom prst="rect">
            <a:avLst/>
          </a:prstGeom>
          <a:noFill/>
        </p:spPr>
        <p:txBody>
          <a:bodyPr wrap="square">
            <a:spAutoFit/>
          </a:bodyPr>
          <a:lstStyle/>
          <a:p>
            <a:r>
              <a:rPr lang="en-US" kern="100" dirty="0">
                <a:solidFill>
                  <a:srgbClr val="AEA078"/>
                </a:solidFill>
                <a:latin typeface="Verdana" pitchFamily="34" charset="0"/>
                <a:ea typeface="Verdana" pitchFamily="34" charset="0"/>
              </a:rPr>
              <a:t>Today’s</a:t>
            </a:r>
            <a:r>
              <a:rPr lang="en-US" dirty="0">
                <a:solidFill>
                  <a:schemeClr val="tx2"/>
                </a:solidFill>
              </a:rPr>
              <a:t> </a:t>
            </a:r>
            <a:r>
              <a:rPr lang="en-US" kern="100" dirty="0">
                <a:solidFill>
                  <a:srgbClr val="AEA078"/>
                </a:solidFill>
                <a:latin typeface="Verdana" pitchFamily="34" charset="0"/>
                <a:ea typeface="Verdana" pitchFamily="34" charset="0"/>
              </a:rPr>
              <a:t>Speakers </a:t>
            </a:r>
            <a:endParaRPr lang="en-GB" kern="100" dirty="0">
              <a:solidFill>
                <a:srgbClr val="AEA078"/>
              </a:solidFill>
              <a:latin typeface="Verdana" pitchFamily="34" charset="0"/>
              <a:ea typeface="Verdana" pitchFamily="34" charset="0"/>
            </a:endParaRPr>
          </a:p>
        </p:txBody>
      </p:sp>
      <p:sp>
        <p:nvSpPr>
          <p:cNvPr id="9" name="TextBox 8">
            <a:extLst>
              <a:ext uri="{FF2B5EF4-FFF2-40B4-BE49-F238E27FC236}">
                <a16:creationId xmlns:a16="http://schemas.microsoft.com/office/drawing/2014/main" id="{FCA88F78-7BAE-4EEC-B4BB-6CB6B3589BAE}"/>
              </a:ext>
            </a:extLst>
          </p:cNvPr>
          <p:cNvSpPr txBox="1"/>
          <p:nvPr/>
        </p:nvSpPr>
        <p:spPr>
          <a:xfrm>
            <a:off x="258401" y="2125580"/>
            <a:ext cx="2293619" cy="646331"/>
          </a:xfrm>
          <a:prstGeom prst="rect">
            <a:avLst/>
          </a:prstGeom>
          <a:noFill/>
        </p:spPr>
        <p:txBody>
          <a:bodyPr wrap="square" rtlCol="0">
            <a:spAutoFit/>
          </a:bodyPr>
          <a:lstStyle/>
          <a:p>
            <a:pPr algn="ctr"/>
            <a:r>
              <a:rPr lang="en-US" dirty="0">
                <a:solidFill>
                  <a:schemeClr val="bg1"/>
                </a:solidFill>
                <a:latin typeface="Verdana" panose="020B0604030504040204" pitchFamily="34" charset="0"/>
                <a:ea typeface="Verdana" panose="020B0604030504040204" pitchFamily="34" charset="0"/>
              </a:rPr>
              <a:t>Debrah Harding</a:t>
            </a:r>
          </a:p>
          <a:p>
            <a:pPr algn="ctr"/>
            <a:r>
              <a:rPr lang="en-US" dirty="0">
                <a:solidFill>
                  <a:schemeClr val="bg1"/>
                </a:solidFill>
                <a:latin typeface="Verdana" panose="020B0604030504040204" pitchFamily="34" charset="0"/>
                <a:ea typeface="Verdana" panose="020B0604030504040204" pitchFamily="34" charset="0"/>
              </a:rPr>
              <a:t>MD, MRS</a:t>
            </a:r>
          </a:p>
        </p:txBody>
      </p:sp>
      <p:sp>
        <p:nvSpPr>
          <p:cNvPr id="11" name="TextBox 10">
            <a:extLst>
              <a:ext uri="{FF2B5EF4-FFF2-40B4-BE49-F238E27FC236}">
                <a16:creationId xmlns:a16="http://schemas.microsoft.com/office/drawing/2014/main" id="{A250F4DF-88AC-4445-A097-F19A9B303A3E}"/>
              </a:ext>
            </a:extLst>
          </p:cNvPr>
          <p:cNvSpPr txBox="1"/>
          <p:nvPr/>
        </p:nvSpPr>
        <p:spPr>
          <a:xfrm>
            <a:off x="3254791" y="2012380"/>
            <a:ext cx="2293620" cy="923330"/>
          </a:xfrm>
          <a:prstGeom prst="rect">
            <a:avLst/>
          </a:prstGeom>
          <a:noFill/>
        </p:spPr>
        <p:txBody>
          <a:bodyPr wrap="square" rtlCol="0">
            <a:spAutoFit/>
          </a:bodyPr>
          <a:lstStyle/>
          <a:p>
            <a:pPr algn="ctr"/>
            <a:r>
              <a:rPr lang="en-US" dirty="0">
                <a:solidFill>
                  <a:schemeClr val="bg1"/>
                </a:solidFill>
                <a:latin typeface="Verdana" panose="020B0604030504040204" pitchFamily="34" charset="0"/>
                <a:ea typeface="Verdana" panose="020B0604030504040204" pitchFamily="34" charset="0"/>
              </a:rPr>
              <a:t>Raisa McNab</a:t>
            </a:r>
          </a:p>
          <a:p>
            <a:pPr algn="ctr"/>
            <a:r>
              <a:rPr lang="en-US" dirty="0">
                <a:solidFill>
                  <a:schemeClr val="bg1"/>
                </a:solidFill>
                <a:latin typeface="Verdana" panose="020B0604030504040204" pitchFamily="34" charset="0"/>
                <a:ea typeface="Verdana" panose="020B0604030504040204" pitchFamily="34" charset="0"/>
              </a:rPr>
              <a:t>Chief Executive Officer, ATC</a:t>
            </a:r>
            <a:endParaRPr lang="en-GB" dirty="0">
              <a:solidFill>
                <a:schemeClr val="bg1"/>
              </a:solidFill>
              <a:latin typeface="Verdana" panose="020B0604030504040204" pitchFamily="34" charset="0"/>
              <a:ea typeface="Verdana" panose="020B0604030504040204" pitchFamily="34" charset="0"/>
            </a:endParaRPr>
          </a:p>
        </p:txBody>
      </p:sp>
      <p:sp>
        <p:nvSpPr>
          <p:cNvPr id="15" name="TextBox 14">
            <a:extLst>
              <a:ext uri="{FF2B5EF4-FFF2-40B4-BE49-F238E27FC236}">
                <a16:creationId xmlns:a16="http://schemas.microsoft.com/office/drawing/2014/main" id="{FB2E8F58-98F0-4881-84B2-DAEBAE69D58A}"/>
              </a:ext>
            </a:extLst>
          </p:cNvPr>
          <p:cNvSpPr txBox="1"/>
          <p:nvPr/>
        </p:nvSpPr>
        <p:spPr>
          <a:xfrm>
            <a:off x="6493456" y="2070838"/>
            <a:ext cx="2293620" cy="646331"/>
          </a:xfrm>
          <a:prstGeom prst="rect">
            <a:avLst/>
          </a:prstGeom>
          <a:noFill/>
        </p:spPr>
        <p:txBody>
          <a:bodyPr wrap="square" rtlCol="0">
            <a:spAutoFit/>
          </a:bodyPr>
          <a:lstStyle/>
          <a:p>
            <a:pPr algn="ctr"/>
            <a:r>
              <a:rPr lang="en-US" dirty="0">
                <a:solidFill>
                  <a:schemeClr val="bg1"/>
                </a:solidFill>
                <a:latin typeface="Verdana" panose="020B0604030504040204" pitchFamily="34" charset="0"/>
                <a:ea typeface="Verdana" panose="020B0604030504040204" pitchFamily="34" charset="0"/>
              </a:rPr>
              <a:t>Ruth Partington</a:t>
            </a:r>
          </a:p>
          <a:p>
            <a:pPr algn="ctr"/>
            <a:r>
              <a:rPr lang="en-US" dirty="0">
                <a:solidFill>
                  <a:schemeClr val="bg1"/>
                </a:solidFill>
                <a:latin typeface="Verdana" panose="020B0604030504040204" pitchFamily="34" charset="0"/>
                <a:ea typeface="Verdana" panose="020B0604030504040204" pitchFamily="34" charset="0"/>
              </a:rPr>
              <a:t>Chair, ATC</a:t>
            </a:r>
            <a:endParaRPr lang="en-GB"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84567395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A155EDCC-A6F3-DC85-20ED-374905BEDDA8}"/>
              </a:ext>
            </a:extLst>
          </p:cNvPr>
          <p:cNvSpPr txBox="1">
            <a:spLocks/>
          </p:cNvSpPr>
          <p:nvPr/>
        </p:nvSpPr>
        <p:spPr>
          <a:xfrm>
            <a:off x="-1467549" y="2470863"/>
            <a:ext cx="2902941" cy="675000"/>
          </a:xfrm>
          <a:prstGeom prst="rect">
            <a:avLst/>
          </a:prstGeom>
        </p:spPr>
        <p:txBody>
          <a:bodyPr vert="horz" lIns="0" tIns="0" rIns="0" bIns="0" rtlCol="0" anchor="t" anchorCtr="0">
            <a:noAutofit/>
          </a:bodyPr>
          <a:lstStyle>
            <a:lvl1pPr algn="l" defTabSz="685767" rtl="0" eaLnBrk="1" latinLnBrk="0" hangingPunct="1">
              <a:spcBef>
                <a:spcPct val="0"/>
              </a:spcBef>
              <a:buNone/>
              <a:defRPr sz="2400" kern="100">
                <a:solidFill>
                  <a:schemeClr val="bg1"/>
                </a:solidFill>
                <a:latin typeface="Verdana" pitchFamily="34" charset="0"/>
                <a:ea typeface="Verdana" pitchFamily="34" charset="0"/>
                <a:cs typeface="Verdana" pitchFamily="34" charset="0"/>
              </a:defRPr>
            </a:lvl1pPr>
          </a:lstStyle>
          <a:p>
            <a:pPr algn="r" fontAlgn="auto">
              <a:spcAft>
                <a:spcPts val="0"/>
              </a:spcAft>
            </a:pPr>
            <a:r>
              <a:rPr lang="en-US" sz="1800" dirty="0">
                <a:solidFill>
                  <a:srgbClr val="AEA078"/>
                </a:solidFill>
              </a:rPr>
              <a:t>Today’s  </a:t>
            </a:r>
          </a:p>
          <a:p>
            <a:pPr algn="r" fontAlgn="auto">
              <a:spcAft>
                <a:spcPts val="0"/>
              </a:spcAft>
            </a:pPr>
            <a:r>
              <a:rPr lang="en-US" sz="1800" dirty="0">
                <a:solidFill>
                  <a:srgbClr val="AEA078"/>
                </a:solidFill>
              </a:rPr>
              <a:t>webinar</a:t>
            </a:r>
          </a:p>
        </p:txBody>
      </p:sp>
      <p:sp>
        <p:nvSpPr>
          <p:cNvPr id="13" name="Content Placeholder 2">
            <a:extLst>
              <a:ext uri="{FF2B5EF4-FFF2-40B4-BE49-F238E27FC236}">
                <a16:creationId xmlns:a16="http://schemas.microsoft.com/office/drawing/2014/main" id="{60EF34AF-A5DF-4348-7AD4-3369D3127D8F}"/>
              </a:ext>
            </a:extLst>
          </p:cNvPr>
          <p:cNvSpPr txBox="1">
            <a:spLocks/>
          </p:cNvSpPr>
          <p:nvPr/>
        </p:nvSpPr>
        <p:spPr>
          <a:xfrm>
            <a:off x="2017749" y="1464779"/>
            <a:ext cx="6069105" cy="2503063"/>
          </a:xfrm>
          <a:prstGeom prst="rect">
            <a:avLst/>
          </a:prstGeom>
        </p:spPr>
        <p:txBody>
          <a:bodyPr vert="horz" lIns="0" tIns="0" rIns="0" bIns="0" rtlCol="0">
            <a:noAutofit/>
          </a:bodyPr>
          <a:lstStyle>
            <a:lvl1pPr marL="0" indent="0" algn="l" defTabSz="685767" rtl="0" eaLnBrk="1" latinLnBrk="0" hangingPunct="1">
              <a:lnSpc>
                <a:spcPts val="1500"/>
              </a:lnSpc>
              <a:spcBef>
                <a:spcPct val="20000"/>
              </a:spcBef>
              <a:buFont typeface="Arial" pitchFamily="34" charset="0"/>
              <a:buNone/>
              <a:defRPr sz="1050" b="1" kern="1200">
                <a:solidFill>
                  <a:srgbClr val="FFFFFF"/>
                </a:solidFill>
                <a:latin typeface="Verdana"/>
                <a:ea typeface="Verdana" pitchFamily="34" charset="0"/>
                <a:cs typeface="Verdana"/>
              </a:defRPr>
            </a:lvl1pPr>
            <a:lvl2pPr marL="342884" indent="0" algn="ctr" defTabSz="685767" rtl="0" eaLnBrk="1" latinLnBrk="0" hangingPunct="1">
              <a:lnSpc>
                <a:spcPts val="1500"/>
              </a:lnSpc>
              <a:spcBef>
                <a:spcPts val="0"/>
              </a:spcBef>
              <a:buFont typeface="Arial" pitchFamily="34" charset="0"/>
              <a:buNone/>
              <a:defRPr sz="1050" kern="1200">
                <a:solidFill>
                  <a:schemeClr val="tx1">
                    <a:tint val="75000"/>
                  </a:schemeClr>
                </a:solidFill>
                <a:latin typeface="Verdana"/>
                <a:ea typeface="Verdana" pitchFamily="34" charset="0"/>
                <a:cs typeface="Verdana"/>
              </a:defRPr>
            </a:lvl2pPr>
            <a:lvl3pPr marL="685767" indent="0" algn="ctr" defTabSz="685767" rtl="0" eaLnBrk="1" latinLnBrk="0" hangingPunct="1">
              <a:lnSpc>
                <a:spcPts val="1500"/>
              </a:lnSpc>
              <a:spcBef>
                <a:spcPts val="0"/>
              </a:spcBef>
              <a:buFont typeface="Arial" pitchFamily="34" charset="0"/>
              <a:buNone/>
              <a:defRPr sz="1050" kern="1200">
                <a:solidFill>
                  <a:schemeClr val="tx1">
                    <a:tint val="75000"/>
                  </a:schemeClr>
                </a:solidFill>
                <a:latin typeface="Verdana"/>
                <a:ea typeface="+mn-ea"/>
                <a:cs typeface="Verdana"/>
              </a:defRPr>
            </a:lvl3pPr>
            <a:lvl4pPr marL="1028649" indent="0" algn="ctr" defTabSz="685767" rtl="0" eaLnBrk="1" latinLnBrk="0" hangingPunct="1">
              <a:lnSpc>
                <a:spcPts val="1500"/>
              </a:lnSpc>
              <a:spcBef>
                <a:spcPts val="0"/>
              </a:spcBef>
              <a:buFont typeface="Arial" pitchFamily="34" charset="0"/>
              <a:buNone/>
              <a:defRPr sz="1050" kern="1200">
                <a:solidFill>
                  <a:schemeClr val="tx1">
                    <a:tint val="75000"/>
                  </a:schemeClr>
                </a:solidFill>
                <a:latin typeface="Verdana"/>
                <a:ea typeface="+mn-ea"/>
                <a:cs typeface="Verdana"/>
              </a:defRPr>
            </a:lvl4pPr>
            <a:lvl5pPr marL="1371532" indent="0" algn="ctr" defTabSz="685767" rtl="0" eaLnBrk="1" latinLnBrk="0" hangingPunct="1">
              <a:lnSpc>
                <a:spcPts val="1500"/>
              </a:lnSpc>
              <a:spcBef>
                <a:spcPts val="0"/>
              </a:spcBef>
              <a:buFont typeface="Arial" pitchFamily="34" charset="0"/>
              <a:buNone/>
              <a:defRPr sz="1050" kern="1200">
                <a:solidFill>
                  <a:schemeClr val="tx1">
                    <a:tint val="75000"/>
                  </a:schemeClr>
                </a:solidFill>
                <a:latin typeface="Verdana"/>
                <a:ea typeface="+mn-ea"/>
                <a:cs typeface="Verdana"/>
              </a:defRPr>
            </a:lvl5pPr>
            <a:lvl6pPr marL="1714415" indent="0" algn="ctr" defTabSz="685767" rtl="0" eaLnBrk="1" latinLnBrk="0" hangingPunct="1">
              <a:spcBef>
                <a:spcPct val="20000"/>
              </a:spcBef>
              <a:buFont typeface="Arial" pitchFamily="34" charset="0"/>
              <a:buNone/>
              <a:defRPr sz="1500" kern="1200">
                <a:solidFill>
                  <a:schemeClr val="tx1">
                    <a:tint val="75000"/>
                  </a:schemeClr>
                </a:solidFill>
                <a:latin typeface="+mn-lt"/>
                <a:ea typeface="+mn-ea"/>
                <a:cs typeface="+mn-cs"/>
              </a:defRPr>
            </a:lvl6pPr>
            <a:lvl7pPr marL="2057297" indent="0" algn="ctr" defTabSz="685767" rtl="0" eaLnBrk="1" latinLnBrk="0" hangingPunct="1">
              <a:spcBef>
                <a:spcPct val="20000"/>
              </a:spcBef>
              <a:buFont typeface="Arial" pitchFamily="34" charset="0"/>
              <a:buNone/>
              <a:defRPr sz="1500" kern="1200">
                <a:solidFill>
                  <a:schemeClr val="tx1">
                    <a:tint val="75000"/>
                  </a:schemeClr>
                </a:solidFill>
                <a:latin typeface="+mn-lt"/>
                <a:ea typeface="+mn-ea"/>
                <a:cs typeface="+mn-cs"/>
              </a:defRPr>
            </a:lvl7pPr>
            <a:lvl8pPr marL="2400180" indent="0" algn="ctr" defTabSz="685767" rtl="0" eaLnBrk="1" latinLnBrk="0" hangingPunct="1">
              <a:spcBef>
                <a:spcPct val="20000"/>
              </a:spcBef>
              <a:buFont typeface="Arial" pitchFamily="34" charset="0"/>
              <a:buNone/>
              <a:defRPr sz="1500" kern="1200">
                <a:solidFill>
                  <a:schemeClr val="tx1">
                    <a:tint val="75000"/>
                  </a:schemeClr>
                </a:solidFill>
                <a:latin typeface="+mn-lt"/>
                <a:ea typeface="+mn-ea"/>
                <a:cs typeface="+mn-cs"/>
              </a:defRPr>
            </a:lvl8pPr>
            <a:lvl9pPr marL="2743064" indent="0" algn="ctr" defTabSz="685767" rtl="0" eaLnBrk="1" latinLnBrk="0" hangingPunct="1">
              <a:spcBef>
                <a:spcPct val="20000"/>
              </a:spcBef>
              <a:buFont typeface="Arial" pitchFamily="34" charset="0"/>
              <a:buNone/>
              <a:defRPr sz="1500" kern="1200">
                <a:solidFill>
                  <a:schemeClr val="tx1">
                    <a:tint val="75000"/>
                  </a:schemeClr>
                </a:solidFill>
                <a:latin typeface="+mn-lt"/>
                <a:ea typeface="+mn-ea"/>
                <a:cs typeface="+mn-cs"/>
              </a:defRPr>
            </a:lvl9pPr>
          </a:lstStyle>
          <a:p>
            <a:pPr marL="274638" lvl="2" indent="-274638" algn="l" fontAlgn="auto">
              <a:lnSpc>
                <a:spcPct val="120000"/>
              </a:lnSpc>
              <a:spcAft>
                <a:spcPts val="1200"/>
              </a:spcAft>
              <a:buClr>
                <a:schemeClr val="tx2"/>
              </a:buClr>
              <a:buFont typeface="Cambria" panose="02040503050406030204" pitchFamily="18" charset="0"/>
              <a:buChar char="⎻"/>
            </a:pPr>
            <a:endParaRPr lang="en-US" sz="1400" dirty="0">
              <a:solidFill>
                <a:schemeClr val="bg1"/>
              </a:solidFill>
            </a:endParaRPr>
          </a:p>
          <a:p>
            <a:pPr marL="274638" lvl="2" indent="-274638" algn="l" fontAlgn="auto">
              <a:lnSpc>
                <a:spcPct val="120000"/>
              </a:lnSpc>
              <a:spcAft>
                <a:spcPts val="1200"/>
              </a:spcAft>
              <a:buClr>
                <a:schemeClr val="tx2"/>
              </a:buClr>
              <a:buFont typeface="Cambria" panose="02040503050406030204" pitchFamily="18" charset="0"/>
              <a:buChar char="⎻"/>
            </a:pPr>
            <a:r>
              <a:rPr lang="en-US" sz="1400" dirty="0">
                <a:solidFill>
                  <a:schemeClr val="bg1"/>
                </a:solidFill>
              </a:rPr>
              <a:t>Background to the initiative (MRS)</a:t>
            </a:r>
          </a:p>
          <a:p>
            <a:pPr marL="274638" lvl="2" indent="-274638" algn="l" fontAlgn="auto">
              <a:lnSpc>
                <a:spcPct val="120000"/>
              </a:lnSpc>
              <a:spcAft>
                <a:spcPts val="1200"/>
              </a:spcAft>
              <a:buClr>
                <a:schemeClr val="tx2"/>
              </a:buClr>
              <a:buFont typeface="Cambria" panose="02040503050406030204" pitchFamily="18" charset="0"/>
              <a:buChar char="⎻"/>
            </a:pPr>
            <a:r>
              <a:rPr lang="en-US" sz="1400" dirty="0">
                <a:solidFill>
                  <a:schemeClr val="bg1"/>
                </a:solidFill>
              </a:rPr>
              <a:t>Why we have produced the checklist (MRS)</a:t>
            </a:r>
          </a:p>
          <a:p>
            <a:pPr marL="274638" lvl="2" indent="-274638" algn="l" fontAlgn="auto">
              <a:lnSpc>
                <a:spcPct val="120000"/>
              </a:lnSpc>
              <a:spcAft>
                <a:spcPts val="1200"/>
              </a:spcAft>
              <a:buClr>
                <a:schemeClr val="tx2"/>
              </a:buClr>
              <a:buFont typeface="Cambria" panose="02040503050406030204" pitchFamily="18" charset="0"/>
              <a:buChar char="⎻"/>
            </a:pPr>
            <a:r>
              <a:rPr lang="en-US" sz="1400" dirty="0">
                <a:solidFill>
                  <a:schemeClr val="bg1"/>
                </a:solidFill>
              </a:rPr>
              <a:t>Review of the content (ATC)</a:t>
            </a:r>
          </a:p>
          <a:p>
            <a:pPr marL="274638" lvl="2" indent="-274638" algn="l" fontAlgn="auto">
              <a:lnSpc>
                <a:spcPct val="120000"/>
              </a:lnSpc>
              <a:spcAft>
                <a:spcPts val="1200"/>
              </a:spcAft>
              <a:buClr>
                <a:schemeClr val="tx2"/>
              </a:buClr>
              <a:buFont typeface="Cambria" panose="02040503050406030204" pitchFamily="18" charset="0"/>
              <a:buChar char="⎻"/>
            </a:pPr>
            <a:r>
              <a:rPr lang="en-US" sz="1400" dirty="0">
                <a:solidFill>
                  <a:schemeClr val="bg1"/>
                </a:solidFill>
              </a:rPr>
              <a:t>Practical examples (ATC)</a:t>
            </a:r>
          </a:p>
          <a:p>
            <a:pPr marL="274638" lvl="2" indent="-274638" algn="l" fontAlgn="auto">
              <a:lnSpc>
                <a:spcPct val="120000"/>
              </a:lnSpc>
              <a:spcAft>
                <a:spcPts val="1200"/>
              </a:spcAft>
              <a:buClr>
                <a:schemeClr val="tx2"/>
              </a:buClr>
              <a:buFont typeface="Cambria" panose="02040503050406030204" pitchFamily="18" charset="0"/>
              <a:buChar char="⎻"/>
            </a:pPr>
            <a:r>
              <a:rPr lang="en-US" sz="1400" dirty="0">
                <a:solidFill>
                  <a:schemeClr val="bg1"/>
                </a:solidFill>
              </a:rPr>
              <a:t>Q&amp;A (ALL)</a:t>
            </a:r>
          </a:p>
          <a:p>
            <a:pPr marL="0" lvl="2" algn="l" fontAlgn="auto">
              <a:lnSpc>
                <a:spcPct val="120000"/>
              </a:lnSpc>
              <a:spcAft>
                <a:spcPts val="1200"/>
              </a:spcAft>
              <a:buClr>
                <a:schemeClr val="tx2"/>
              </a:buClr>
            </a:pPr>
            <a:endParaRPr lang="en-US" sz="1400" dirty="0">
              <a:solidFill>
                <a:schemeClr val="bg1"/>
              </a:solidFill>
            </a:endParaRPr>
          </a:p>
          <a:p>
            <a:pPr marL="274638" lvl="2" indent="-274638" algn="l" fontAlgn="auto">
              <a:lnSpc>
                <a:spcPct val="120000"/>
              </a:lnSpc>
              <a:spcAft>
                <a:spcPts val="1200"/>
              </a:spcAft>
              <a:buClr>
                <a:schemeClr val="tx2"/>
              </a:buClr>
              <a:buFont typeface="Cambria" panose="02040503050406030204" pitchFamily="18" charset="0"/>
              <a:buChar char="⎻"/>
            </a:pPr>
            <a:endParaRPr lang="en-US" sz="1400" dirty="0">
              <a:solidFill>
                <a:schemeClr val="bg1"/>
              </a:solidFill>
            </a:endParaRPr>
          </a:p>
          <a:p>
            <a:pPr marL="274638" lvl="2" indent="-274638" algn="l" fontAlgn="auto">
              <a:lnSpc>
                <a:spcPct val="120000"/>
              </a:lnSpc>
              <a:spcAft>
                <a:spcPts val="1200"/>
              </a:spcAft>
              <a:buClr>
                <a:schemeClr val="tx2"/>
              </a:buClr>
              <a:buFont typeface="Cambria" panose="02040503050406030204" pitchFamily="18" charset="0"/>
              <a:buChar char="⎻"/>
            </a:pPr>
            <a:endParaRPr lang="en-US" sz="1400" dirty="0">
              <a:solidFill>
                <a:schemeClr val="bg1"/>
              </a:solidFill>
            </a:endParaRPr>
          </a:p>
          <a:p>
            <a:pPr marL="274638" lvl="2" indent="-274638" algn="l" fontAlgn="auto">
              <a:lnSpc>
                <a:spcPct val="120000"/>
              </a:lnSpc>
              <a:spcAft>
                <a:spcPts val="1200"/>
              </a:spcAft>
              <a:buClr>
                <a:schemeClr val="tx2"/>
              </a:buClr>
              <a:buFont typeface="Cambria" panose="02040503050406030204" pitchFamily="18" charset="0"/>
              <a:buChar char="⎻"/>
            </a:pPr>
            <a:endParaRPr lang="en-US" sz="1600" dirty="0">
              <a:solidFill>
                <a:schemeClr val="bg1"/>
              </a:solidFill>
            </a:endParaRPr>
          </a:p>
          <a:p>
            <a:pPr marL="274638" lvl="2" indent="-274638" algn="l" fontAlgn="auto">
              <a:lnSpc>
                <a:spcPct val="120000"/>
              </a:lnSpc>
              <a:spcAft>
                <a:spcPts val="1200"/>
              </a:spcAft>
              <a:buClr>
                <a:schemeClr val="tx2"/>
              </a:buClr>
              <a:buFont typeface="Cambria" panose="02040503050406030204" pitchFamily="18" charset="0"/>
              <a:buChar char="⎻"/>
            </a:pPr>
            <a:endParaRPr lang="en-US" sz="1600" dirty="0">
              <a:solidFill>
                <a:schemeClr val="bg1"/>
              </a:solidFill>
            </a:endParaRPr>
          </a:p>
        </p:txBody>
      </p:sp>
      <p:sp>
        <p:nvSpPr>
          <p:cNvPr id="14" name="Left Brace 13">
            <a:extLst>
              <a:ext uri="{FF2B5EF4-FFF2-40B4-BE49-F238E27FC236}">
                <a16:creationId xmlns:a16="http://schemas.microsoft.com/office/drawing/2014/main" id="{48401B4C-F5F4-3018-0D13-CED5CF5B9872}"/>
              </a:ext>
            </a:extLst>
          </p:cNvPr>
          <p:cNvSpPr/>
          <p:nvPr/>
        </p:nvSpPr>
        <p:spPr>
          <a:xfrm>
            <a:off x="1569688" y="1637071"/>
            <a:ext cx="313765" cy="2695769"/>
          </a:xfrm>
          <a:prstGeom prst="leftBrace">
            <a:avLst>
              <a:gd name="adj1" fmla="val 62432"/>
              <a:gd name="adj2" fmla="val 50000"/>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solidFill>
            </a:endParaRPr>
          </a:p>
        </p:txBody>
      </p:sp>
      <p:pic>
        <p:nvPicPr>
          <p:cNvPr id="7" name="Picture 6">
            <a:extLst>
              <a:ext uri="{FF2B5EF4-FFF2-40B4-BE49-F238E27FC236}">
                <a16:creationId xmlns:a16="http://schemas.microsoft.com/office/drawing/2014/main" id="{BF90C5E5-CC58-4714-A4E2-AF2331274F42}"/>
              </a:ext>
            </a:extLst>
          </p:cNvPr>
          <p:cNvPicPr>
            <a:picLocks noChangeAspect="1"/>
          </p:cNvPicPr>
          <p:nvPr/>
        </p:nvPicPr>
        <p:blipFill>
          <a:blip r:embed="rId2">
            <a:duotone>
              <a:schemeClr val="accent1">
                <a:shade val="45000"/>
                <a:satMod val="135000"/>
              </a:schemeClr>
              <a:prstClr val="white"/>
            </a:duotone>
            <a:alphaModFix amt="35000"/>
          </a:blip>
          <a:stretch>
            <a:fillRect/>
          </a:stretch>
        </p:blipFill>
        <p:spPr>
          <a:xfrm>
            <a:off x="-524659" y="2684739"/>
            <a:ext cx="16197942" cy="1891942"/>
          </a:xfrm>
          <a:prstGeom prst="rect">
            <a:avLst/>
          </a:prstGeom>
        </p:spPr>
      </p:pic>
    </p:spTree>
    <p:extLst>
      <p:ext uri="{BB962C8B-B14F-4D97-AF65-F5344CB8AC3E}">
        <p14:creationId xmlns:p14="http://schemas.microsoft.com/office/powerpoint/2010/main" val="92842197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69D2E7-6DCD-4C0B-A7A5-76A4D5B8A892}"/>
              </a:ext>
            </a:extLst>
          </p:cNvPr>
          <p:cNvSpPr>
            <a:spLocks noGrp="1"/>
          </p:cNvSpPr>
          <p:nvPr>
            <p:ph type="title"/>
          </p:nvPr>
        </p:nvSpPr>
        <p:spPr>
          <a:xfrm>
            <a:off x="345606" y="445500"/>
            <a:ext cx="3455429" cy="630310"/>
          </a:xfrm>
        </p:spPr>
        <p:txBody>
          <a:bodyPr/>
          <a:lstStyle/>
          <a:p>
            <a:r>
              <a:rPr lang="en-US" dirty="0">
                <a:solidFill>
                  <a:srgbClr val="AEA078"/>
                </a:solidFill>
              </a:rPr>
              <a:t>Translation Checklist for Buying Translation Services</a:t>
            </a:r>
            <a:endParaRPr lang="en-GB" dirty="0">
              <a:solidFill>
                <a:srgbClr val="AEA078"/>
              </a:solidFill>
            </a:endParaRPr>
          </a:p>
        </p:txBody>
      </p:sp>
      <p:sp>
        <p:nvSpPr>
          <p:cNvPr id="7" name="Content Placeholder 6">
            <a:extLst>
              <a:ext uri="{FF2B5EF4-FFF2-40B4-BE49-F238E27FC236}">
                <a16:creationId xmlns:a16="http://schemas.microsoft.com/office/drawing/2014/main" id="{9ABFDE08-21F1-3CD2-1577-49D822B4B117}"/>
              </a:ext>
            </a:extLst>
          </p:cNvPr>
          <p:cNvSpPr>
            <a:spLocks noGrp="1"/>
          </p:cNvSpPr>
          <p:nvPr>
            <p:ph idx="1"/>
          </p:nvPr>
        </p:nvSpPr>
        <p:spPr>
          <a:xfrm>
            <a:off x="320400" y="1301318"/>
            <a:ext cx="4605561" cy="2980881"/>
          </a:xfrm>
        </p:spPr>
        <p:txBody>
          <a:bodyPr>
            <a:normAutofit fontScale="92500" lnSpcReduction="10000"/>
          </a:bodyPr>
          <a:lstStyle/>
          <a:p>
            <a:pPr lvl="1">
              <a:lnSpc>
                <a:spcPct val="110000"/>
              </a:lnSpc>
            </a:pPr>
            <a:r>
              <a:rPr lang="en-US" sz="1400" dirty="0"/>
              <a:t>MRS has been working in partnership with the ATC to produce a new checklist to provide best practice when buying translation services</a:t>
            </a:r>
          </a:p>
          <a:p>
            <a:pPr lvl="1">
              <a:lnSpc>
                <a:spcPct val="110000"/>
              </a:lnSpc>
            </a:pPr>
            <a:endParaRPr lang="en-US" sz="1400" dirty="0"/>
          </a:p>
          <a:p>
            <a:pPr lvl="1">
              <a:lnSpc>
                <a:spcPct val="110000"/>
              </a:lnSpc>
            </a:pPr>
            <a:r>
              <a:rPr lang="en-US" sz="1400" dirty="0"/>
              <a:t>Why?</a:t>
            </a:r>
          </a:p>
          <a:p>
            <a:pPr lvl="2">
              <a:lnSpc>
                <a:spcPct val="110000"/>
              </a:lnSpc>
            </a:pPr>
            <a:r>
              <a:rPr lang="en-US" sz="1400" dirty="0"/>
              <a:t>Significant decisions are made on translated research information</a:t>
            </a:r>
          </a:p>
          <a:p>
            <a:pPr lvl="2">
              <a:lnSpc>
                <a:spcPct val="110000"/>
              </a:lnSpc>
            </a:pPr>
            <a:r>
              <a:rPr lang="en-US" sz="1400" dirty="0"/>
              <a:t>There is a need for agility</a:t>
            </a:r>
          </a:p>
          <a:p>
            <a:pPr lvl="2">
              <a:lnSpc>
                <a:spcPct val="110000"/>
              </a:lnSpc>
            </a:pPr>
            <a:r>
              <a:rPr lang="en-US" sz="1400" dirty="0"/>
              <a:t>To make decisions on tight timeframes</a:t>
            </a:r>
          </a:p>
          <a:p>
            <a:pPr lvl="2">
              <a:lnSpc>
                <a:spcPct val="110000"/>
              </a:lnSpc>
            </a:pPr>
            <a:r>
              <a:rPr lang="en-US" sz="1400" dirty="0"/>
              <a:t>With limited margin for error</a:t>
            </a:r>
          </a:p>
          <a:p>
            <a:pPr lvl="2">
              <a:lnSpc>
                <a:spcPct val="110000"/>
              </a:lnSpc>
            </a:pPr>
            <a:r>
              <a:rPr lang="en-US" sz="1400" dirty="0"/>
              <a:t>There is a need to identify the right partner</a:t>
            </a:r>
          </a:p>
          <a:p>
            <a:endParaRPr lang="en-US" dirty="0"/>
          </a:p>
          <a:p>
            <a:endParaRPr lang="en-US" dirty="0"/>
          </a:p>
          <a:p>
            <a:endParaRPr lang="en-US" dirty="0"/>
          </a:p>
          <a:p>
            <a:endParaRPr lang="en-US" dirty="0"/>
          </a:p>
          <a:p>
            <a:endParaRPr lang="en-US" dirty="0"/>
          </a:p>
        </p:txBody>
      </p:sp>
      <p:sp>
        <p:nvSpPr>
          <p:cNvPr id="3" name="Content Placeholder 2">
            <a:extLst>
              <a:ext uri="{FF2B5EF4-FFF2-40B4-BE49-F238E27FC236}">
                <a16:creationId xmlns:a16="http://schemas.microsoft.com/office/drawing/2014/main" id="{54F7BCEA-3E13-403A-AC28-947FEF18A51D}"/>
              </a:ext>
            </a:extLst>
          </p:cNvPr>
          <p:cNvSpPr txBox="1">
            <a:spLocks/>
          </p:cNvSpPr>
          <p:nvPr/>
        </p:nvSpPr>
        <p:spPr>
          <a:xfrm>
            <a:off x="264320" y="1200150"/>
            <a:ext cx="8526882" cy="3821906"/>
          </a:xfrm>
          <a:prstGeom prst="rect">
            <a:avLst/>
          </a:prstGeom>
        </p:spPr>
        <p:txBody>
          <a:bodyPr>
            <a:normAutofit/>
          </a:bodyPr>
          <a:lstStyle>
            <a:lvl1pPr marL="0" indent="0" algn="l" defTabSz="685767" rtl="0" eaLnBrk="1" latinLnBrk="0" hangingPunct="1">
              <a:lnSpc>
                <a:spcPts val="1500"/>
              </a:lnSpc>
              <a:spcBef>
                <a:spcPct val="20000"/>
              </a:spcBef>
              <a:buFont typeface="Arial" pitchFamily="34" charset="0"/>
              <a:buNone/>
              <a:defRPr sz="1050" b="1" kern="1200">
                <a:solidFill>
                  <a:schemeClr val="tx1"/>
                </a:solidFill>
                <a:latin typeface="Verdana"/>
                <a:ea typeface="Verdana" pitchFamily="34" charset="0"/>
                <a:cs typeface="Verdana"/>
              </a:defRPr>
            </a:lvl1pPr>
            <a:lvl2pPr marL="0" indent="0" algn="l" defTabSz="685767" rtl="0" eaLnBrk="1" latinLnBrk="0" hangingPunct="1">
              <a:lnSpc>
                <a:spcPts val="1500"/>
              </a:lnSpc>
              <a:spcBef>
                <a:spcPts val="0"/>
              </a:spcBef>
              <a:buFont typeface="Arial" pitchFamily="34" charset="0"/>
              <a:buNone/>
              <a:defRPr sz="1050" kern="1200">
                <a:solidFill>
                  <a:schemeClr val="tx1"/>
                </a:solidFill>
                <a:latin typeface="Verdana"/>
                <a:ea typeface="Verdana" pitchFamily="34" charset="0"/>
                <a:cs typeface="Verdana"/>
              </a:defRPr>
            </a:lvl2pPr>
            <a:lvl3pPr marL="470273" indent="-132154" algn="l" defTabSz="685767" rtl="0" eaLnBrk="1" latinLnBrk="0" hangingPunct="1">
              <a:lnSpc>
                <a:spcPts val="1500"/>
              </a:lnSpc>
              <a:spcBef>
                <a:spcPts val="0"/>
              </a:spcBef>
              <a:buFont typeface="Arial" pitchFamily="34" charset="0"/>
              <a:buChar char="–"/>
              <a:defRPr sz="1050" kern="1200">
                <a:solidFill>
                  <a:schemeClr val="tx1"/>
                </a:solidFill>
                <a:latin typeface="Verdana"/>
                <a:ea typeface="+mn-ea"/>
                <a:cs typeface="Verdana"/>
              </a:defRPr>
            </a:lvl3pPr>
            <a:lvl4pPr marL="470273" indent="-132154" algn="l" defTabSz="685767" rtl="0" eaLnBrk="1" latinLnBrk="0" hangingPunct="1">
              <a:lnSpc>
                <a:spcPts val="1500"/>
              </a:lnSpc>
              <a:spcBef>
                <a:spcPts val="0"/>
              </a:spcBef>
              <a:buFont typeface="Arial" pitchFamily="34" charset="0"/>
              <a:buChar char="–"/>
              <a:defRPr sz="1050" kern="1200">
                <a:solidFill>
                  <a:schemeClr val="tx1"/>
                </a:solidFill>
                <a:latin typeface="Verdana"/>
                <a:ea typeface="+mn-ea"/>
                <a:cs typeface="Verdana"/>
              </a:defRPr>
            </a:lvl4pPr>
            <a:lvl5pPr marL="470273" indent="-132154" algn="l" defTabSz="685767" rtl="0" eaLnBrk="1" latinLnBrk="0" hangingPunct="1">
              <a:lnSpc>
                <a:spcPts val="1500"/>
              </a:lnSpc>
              <a:spcBef>
                <a:spcPts val="0"/>
              </a:spcBef>
              <a:buFont typeface="Arial" pitchFamily="34" charset="0"/>
              <a:buChar char="–"/>
              <a:defRPr sz="1050" kern="1200">
                <a:solidFill>
                  <a:schemeClr val="tx1"/>
                </a:solidFill>
                <a:latin typeface="Verdana"/>
                <a:ea typeface="+mn-ea"/>
                <a:cs typeface="Verdana"/>
              </a:defRPr>
            </a:lvl5pPr>
            <a:lvl6pPr marL="1885856" indent="-171442" algn="l" defTabSz="685767"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739" indent="-171442" algn="l" defTabSz="685767"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622" indent="-171442" algn="l" defTabSz="685767"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505" indent="-171442" algn="l" defTabSz="68576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eaLnBrk="0" fontAlgn="base" hangingPunct="0">
              <a:lnSpc>
                <a:spcPct val="130000"/>
              </a:lnSpc>
              <a:spcBef>
                <a:spcPct val="0"/>
              </a:spcBef>
              <a:spcAft>
                <a:spcPct val="0"/>
              </a:spcAft>
              <a:tabLst>
                <a:tab pos="617538" algn="l"/>
              </a:tabLst>
            </a:pPr>
            <a:br>
              <a:rPr lang="en-GB" altLang="en-US" sz="1800" b="0" dirty="0">
                <a:solidFill>
                  <a:schemeClr val="tx2"/>
                </a:solidFill>
                <a:ea typeface="Calibri" panose="020F0502020204030204" pitchFamily="34" charset="0"/>
              </a:rPr>
            </a:br>
            <a:endParaRPr lang="en-GB" altLang="en-US" sz="900" b="0" dirty="0">
              <a:solidFill>
                <a:schemeClr val="bg2">
                  <a:lumMod val="60000"/>
                  <a:lumOff val="40000"/>
                </a:schemeClr>
              </a:solidFill>
              <a:ea typeface="Calibri" panose="020F0502020204030204" pitchFamily="34" charset="0"/>
            </a:endParaRPr>
          </a:p>
          <a:p>
            <a:pPr eaLnBrk="0" fontAlgn="base" hangingPunct="0">
              <a:lnSpc>
                <a:spcPct val="130000"/>
              </a:lnSpc>
              <a:spcBef>
                <a:spcPct val="0"/>
              </a:spcBef>
              <a:spcAft>
                <a:spcPct val="0"/>
              </a:spcAft>
              <a:tabLst>
                <a:tab pos="617538" algn="l"/>
              </a:tabLst>
            </a:pPr>
            <a:endParaRPr lang="en-GB" altLang="en-US" sz="1200" b="0" dirty="0">
              <a:ea typeface="Calibri" panose="020F0502020204030204" pitchFamily="34" charset="0"/>
              <a:cs typeface="Calibri" panose="020F0502020204030204" pitchFamily="34" charset="0"/>
            </a:endParaRPr>
          </a:p>
          <a:p>
            <a:pPr eaLnBrk="0" fontAlgn="base" hangingPunct="0">
              <a:lnSpc>
                <a:spcPct val="130000"/>
              </a:lnSpc>
              <a:spcBef>
                <a:spcPct val="0"/>
              </a:spcBef>
              <a:spcAft>
                <a:spcPct val="0"/>
              </a:spcAft>
              <a:tabLst>
                <a:tab pos="617538" algn="l"/>
              </a:tabLst>
            </a:pPr>
            <a:endParaRPr lang="en-GB" altLang="en-US" sz="1200" b="0" dirty="0">
              <a:ea typeface="Calibri" panose="020F0502020204030204" pitchFamily="34" charset="0"/>
              <a:cs typeface="Calibri" panose="020F0502020204030204" pitchFamily="34" charset="0"/>
            </a:endParaRPr>
          </a:p>
          <a:p>
            <a:pPr fontAlgn="auto">
              <a:spcAft>
                <a:spcPts val="0"/>
              </a:spcAft>
            </a:pPr>
            <a:endParaRPr lang="en-US" dirty="0"/>
          </a:p>
        </p:txBody>
      </p:sp>
      <p:pic>
        <p:nvPicPr>
          <p:cNvPr id="4" name="Picture 3">
            <a:extLst>
              <a:ext uri="{FF2B5EF4-FFF2-40B4-BE49-F238E27FC236}">
                <a16:creationId xmlns:a16="http://schemas.microsoft.com/office/drawing/2014/main" id="{3E73AB23-13CB-4150-06A7-4E1290C33348}"/>
              </a:ext>
            </a:extLst>
          </p:cNvPr>
          <p:cNvPicPr>
            <a:picLocks noChangeAspect="1"/>
          </p:cNvPicPr>
          <p:nvPr/>
        </p:nvPicPr>
        <p:blipFill>
          <a:blip r:embed="rId2">
            <a:duotone>
              <a:schemeClr val="accent1">
                <a:shade val="45000"/>
                <a:satMod val="135000"/>
              </a:schemeClr>
              <a:prstClr val="white"/>
            </a:duotone>
            <a:alphaModFix amt="35000"/>
          </a:blip>
          <a:stretch>
            <a:fillRect/>
          </a:stretch>
        </p:blipFill>
        <p:spPr>
          <a:xfrm>
            <a:off x="-277586" y="2791758"/>
            <a:ext cx="16197942" cy="1891942"/>
          </a:xfrm>
          <a:prstGeom prst="rect">
            <a:avLst/>
          </a:prstGeom>
        </p:spPr>
      </p:pic>
    </p:spTree>
    <p:extLst>
      <p:ext uri="{BB962C8B-B14F-4D97-AF65-F5344CB8AC3E}">
        <p14:creationId xmlns:p14="http://schemas.microsoft.com/office/powerpoint/2010/main" val="381475231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F6043C24-5A81-C4F5-8682-63D60151CD33}"/>
              </a:ext>
            </a:extLst>
          </p:cNvPr>
          <p:cNvSpPr txBox="1">
            <a:spLocks/>
          </p:cNvSpPr>
          <p:nvPr/>
        </p:nvSpPr>
        <p:spPr>
          <a:xfrm>
            <a:off x="2929735" y="1330765"/>
            <a:ext cx="3461477" cy="1485926"/>
          </a:xfrm>
          <a:prstGeom prst="rect">
            <a:avLst/>
          </a:prstGeom>
        </p:spPr>
        <p:txBody>
          <a:bodyPr vert="horz" lIns="0" tIns="0" rIns="0" bIns="0" rtlCol="0" anchor="b" anchorCtr="0">
            <a:noAutofit/>
          </a:bodyPr>
          <a:lstStyle>
            <a:lvl1pPr algn="l" defTabSz="914400" rtl="0" eaLnBrk="1" latinLnBrk="0" hangingPunct="1">
              <a:spcBef>
                <a:spcPct val="0"/>
              </a:spcBef>
              <a:buNone/>
              <a:defRPr sz="1600" kern="100">
                <a:solidFill>
                  <a:schemeClr val="tx1"/>
                </a:solidFill>
                <a:latin typeface="Verdana" pitchFamily="34" charset="0"/>
                <a:ea typeface="Verdana" pitchFamily="34" charset="0"/>
                <a:cs typeface="Verdana" pitchFamily="34" charset="0"/>
              </a:defRPr>
            </a:lvl1pPr>
          </a:lstStyle>
          <a:p>
            <a:endParaRPr lang="en-GB" sz="2400" dirty="0">
              <a:solidFill>
                <a:schemeClr val="bg1"/>
              </a:solidFill>
            </a:endParaRPr>
          </a:p>
          <a:p>
            <a:endParaRPr lang="en-GB" sz="2400" dirty="0">
              <a:solidFill>
                <a:schemeClr val="bg1"/>
              </a:solidFill>
            </a:endParaRPr>
          </a:p>
          <a:p>
            <a:endParaRPr lang="en-GB" sz="2400" dirty="0">
              <a:solidFill>
                <a:schemeClr val="bg1"/>
              </a:solidFill>
            </a:endParaRPr>
          </a:p>
          <a:p>
            <a:endParaRPr lang="en-GB" sz="2400" dirty="0">
              <a:solidFill>
                <a:schemeClr val="bg1"/>
              </a:solidFill>
            </a:endParaRPr>
          </a:p>
          <a:p>
            <a:endParaRPr lang="en-GB" sz="2400" dirty="0">
              <a:solidFill>
                <a:schemeClr val="bg1"/>
              </a:solidFill>
            </a:endParaRPr>
          </a:p>
          <a:p>
            <a:endParaRPr lang="en-GB" sz="2400" dirty="0">
              <a:solidFill>
                <a:schemeClr val="bg1"/>
              </a:solidFill>
            </a:endParaRPr>
          </a:p>
          <a:p>
            <a:pPr fontAlgn="auto">
              <a:spcAft>
                <a:spcPts val="0"/>
              </a:spcAft>
            </a:pPr>
            <a:r>
              <a:rPr lang="en-GB" sz="2400" dirty="0">
                <a:solidFill>
                  <a:schemeClr val="bg1"/>
                </a:solidFill>
              </a:rPr>
              <a:t>Questions? </a:t>
            </a:r>
            <a:r>
              <a:rPr lang="en-GB" sz="2400" dirty="0">
                <a:solidFill>
                  <a:srgbClr val="AEA078"/>
                </a:solidFill>
              </a:rPr>
              <a:t>Thank you</a:t>
            </a:r>
          </a:p>
        </p:txBody>
      </p:sp>
      <p:pic>
        <p:nvPicPr>
          <p:cNvPr id="4" name="Picture 3">
            <a:extLst>
              <a:ext uri="{FF2B5EF4-FFF2-40B4-BE49-F238E27FC236}">
                <a16:creationId xmlns:a16="http://schemas.microsoft.com/office/drawing/2014/main" id="{0A10FE90-6A30-7D33-DF5B-07EEFF96AA14}"/>
              </a:ext>
            </a:extLst>
          </p:cNvPr>
          <p:cNvPicPr>
            <a:picLocks noChangeAspect="1"/>
          </p:cNvPicPr>
          <p:nvPr/>
        </p:nvPicPr>
        <p:blipFill>
          <a:blip r:embed="rId2"/>
          <a:stretch>
            <a:fillRect/>
          </a:stretch>
        </p:blipFill>
        <p:spPr>
          <a:xfrm>
            <a:off x="-1603632" y="1801787"/>
            <a:ext cx="13801075" cy="1831320"/>
          </a:xfrm>
          <a:prstGeom prst="rect">
            <a:avLst/>
          </a:prstGeom>
        </p:spPr>
      </p:pic>
    </p:spTree>
    <p:extLst>
      <p:ext uri="{BB962C8B-B14F-4D97-AF65-F5344CB8AC3E}">
        <p14:creationId xmlns:p14="http://schemas.microsoft.com/office/powerpoint/2010/main" val="42035572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13BADF7-0040-DA45-9FCC-4A79D77304E2}"/>
              </a:ext>
            </a:extLst>
          </p:cNvPr>
          <p:cNvSpPr>
            <a:spLocks noGrp="1"/>
          </p:cNvSpPr>
          <p:nvPr>
            <p:ph type="body" sz="quarter" idx="11"/>
          </p:nvPr>
        </p:nvSpPr>
        <p:spPr/>
        <p:txBody>
          <a:bodyPr/>
          <a:lstStyle/>
          <a:p>
            <a:r>
              <a:rPr lang="en-US" dirty="0"/>
              <a:t>Best practice for translation of structured and unstructured data</a:t>
            </a:r>
          </a:p>
          <a:p>
            <a:endParaRPr lang="en-US" dirty="0"/>
          </a:p>
          <a:p>
            <a:endParaRPr lang="en-US" dirty="0"/>
          </a:p>
        </p:txBody>
      </p:sp>
      <p:sp>
        <p:nvSpPr>
          <p:cNvPr id="3" name="Text Placeholder 2">
            <a:extLst>
              <a:ext uri="{FF2B5EF4-FFF2-40B4-BE49-F238E27FC236}">
                <a16:creationId xmlns:a16="http://schemas.microsoft.com/office/drawing/2014/main" id="{EDCE3E56-8178-C648-8D7D-5D0E90B22DB8}"/>
              </a:ext>
            </a:extLst>
          </p:cNvPr>
          <p:cNvSpPr>
            <a:spLocks noGrp="1"/>
          </p:cNvSpPr>
          <p:nvPr>
            <p:ph type="body" sz="quarter" idx="13"/>
          </p:nvPr>
        </p:nvSpPr>
        <p:spPr/>
        <p:txBody>
          <a:bodyPr/>
          <a:lstStyle/>
          <a:p>
            <a:r>
              <a:rPr lang="en-US" dirty="0"/>
              <a:t>Competences and qualifications of linguists, and ISO standard requirements</a:t>
            </a:r>
          </a:p>
        </p:txBody>
      </p:sp>
      <p:sp>
        <p:nvSpPr>
          <p:cNvPr id="4" name="Text Placeholder 3">
            <a:extLst>
              <a:ext uri="{FF2B5EF4-FFF2-40B4-BE49-F238E27FC236}">
                <a16:creationId xmlns:a16="http://schemas.microsoft.com/office/drawing/2014/main" id="{A2BABB4F-C134-374E-97D8-7112DB89A9AE}"/>
              </a:ext>
            </a:extLst>
          </p:cNvPr>
          <p:cNvSpPr>
            <a:spLocks noGrp="1"/>
          </p:cNvSpPr>
          <p:nvPr>
            <p:ph type="body" sz="quarter" idx="15"/>
          </p:nvPr>
        </p:nvSpPr>
        <p:spPr/>
        <p:txBody>
          <a:bodyPr/>
          <a:lstStyle/>
          <a:p>
            <a:r>
              <a:rPr lang="en-US" dirty="0"/>
              <a:t>Data protection, legal and regulatory obligations</a:t>
            </a:r>
          </a:p>
        </p:txBody>
      </p:sp>
      <p:sp>
        <p:nvSpPr>
          <p:cNvPr id="5" name="Text Placeholder 4">
            <a:extLst>
              <a:ext uri="{FF2B5EF4-FFF2-40B4-BE49-F238E27FC236}">
                <a16:creationId xmlns:a16="http://schemas.microsoft.com/office/drawing/2014/main" id="{561004FA-BB86-E94E-9FD3-41377F4473BB}"/>
              </a:ext>
            </a:extLst>
          </p:cNvPr>
          <p:cNvSpPr>
            <a:spLocks noGrp="1"/>
          </p:cNvSpPr>
          <p:nvPr>
            <p:ph type="body" sz="quarter" idx="16"/>
          </p:nvPr>
        </p:nvSpPr>
        <p:spPr/>
        <p:txBody>
          <a:bodyPr/>
          <a:lstStyle/>
          <a:p>
            <a:r>
              <a:rPr lang="en-US" dirty="0"/>
              <a:t>Translation Process</a:t>
            </a:r>
          </a:p>
        </p:txBody>
      </p:sp>
      <p:sp>
        <p:nvSpPr>
          <p:cNvPr id="6" name="Text Placeholder 5">
            <a:extLst>
              <a:ext uri="{FF2B5EF4-FFF2-40B4-BE49-F238E27FC236}">
                <a16:creationId xmlns:a16="http://schemas.microsoft.com/office/drawing/2014/main" id="{4944FC55-F091-724B-B396-16161F9C7662}"/>
              </a:ext>
            </a:extLst>
          </p:cNvPr>
          <p:cNvSpPr>
            <a:spLocks noGrp="1"/>
          </p:cNvSpPr>
          <p:nvPr>
            <p:ph type="body" sz="quarter" idx="17"/>
          </p:nvPr>
        </p:nvSpPr>
        <p:spPr/>
        <p:txBody>
          <a:bodyPr/>
          <a:lstStyle/>
          <a:p>
            <a:r>
              <a:rPr lang="en-US" dirty="0"/>
              <a:t>Translator Qualifications</a:t>
            </a:r>
          </a:p>
        </p:txBody>
      </p:sp>
      <p:sp>
        <p:nvSpPr>
          <p:cNvPr id="7" name="Text Placeholder 6">
            <a:extLst>
              <a:ext uri="{FF2B5EF4-FFF2-40B4-BE49-F238E27FC236}">
                <a16:creationId xmlns:a16="http://schemas.microsoft.com/office/drawing/2014/main" id="{3CCB394D-A7E5-A54E-BCA8-15D8E687F4F1}"/>
              </a:ext>
            </a:extLst>
          </p:cNvPr>
          <p:cNvSpPr>
            <a:spLocks noGrp="1"/>
          </p:cNvSpPr>
          <p:nvPr>
            <p:ph type="body" sz="quarter" idx="18"/>
          </p:nvPr>
        </p:nvSpPr>
        <p:spPr/>
        <p:txBody>
          <a:bodyPr/>
          <a:lstStyle/>
          <a:p>
            <a:r>
              <a:rPr lang="en-US" dirty="0"/>
              <a:t>Data Protection</a:t>
            </a:r>
          </a:p>
        </p:txBody>
      </p:sp>
    </p:spTree>
    <p:extLst>
      <p:ext uri="{BB962C8B-B14F-4D97-AF65-F5344CB8AC3E}">
        <p14:creationId xmlns:p14="http://schemas.microsoft.com/office/powerpoint/2010/main" val="37315810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FAAE1-5E89-7A40-B80B-167099E6AEDD}"/>
              </a:ext>
            </a:extLst>
          </p:cNvPr>
          <p:cNvSpPr>
            <a:spLocks noGrp="1"/>
          </p:cNvSpPr>
          <p:nvPr>
            <p:ph type="title"/>
          </p:nvPr>
        </p:nvSpPr>
        <p:spPr/>
        <p:txBody>
          <a:bodyPr/>
          <a:lstStyle/>
          <a:p>
            <a:r>
              <a:rPr lang="en-US" dirty="0"/>
              <a:t>Translation Process</a:t>
            </a:r>
          </a:p>
        </p:txBody>
      </p:sp>
      <p:sp>
        <p:nvSpPr>
          <p:cNvPr id="3" name="Text Placeholder 2">
            <a:extLst>
              <a:ext uri="{FF2B5EF4-FFF2-40B4-BE49-F238E27FC236}">
                <a16:creationId xmlns:a16="http://schemas.microsoft.com/office/drawing/2014/main" id="{35FA642C-5080-984A-904F-36BA6FA9C860}"/>
              </a:ext>
            </a:extLst>
          </p:cNvPr>
          <p:cNvSpPr>
            <a:spLocks noGrp="1"/>
          </p:cNvSpPr>
          <p:nvPr>
            <p:ph type="body" sz="quarter" idx="10"/>
          </p:nvPr>
        </p:nvSpPr>
        <p:spPr/>
        <p:txBody>
          <a:bodyPr/>
          <a:lstStyle/>
          <a:p>
            <a:r>
              <a:rPr lang="en-US" dirty="0"/>
              <a:t>Best practice for translation of structured and unstructured data</a:t>
            </a:r>
          </a:p>
        </p:txBody>
      </p:sp>
    </p:spTree>
    <p:extLst>
      <p:ext uri="{BB962C8B-B14F-4D97-AF65-F5344CB8AC3E}">
        <p14:creationId xmlns:p14="http://schemas.microsoft.com/office/powerpoint/2010/main" val="42166613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5ADEE3C-88EE-A540-8589-02A2D9092571}"/>
              </a:ext>
            </a:extLst>
          </p:cNvPr>
          <p:cNvSpPr>
            <a:spLocks noGrp="1"/>
          </p:cNvSpPr>
          <p:nvPr>
            <p:ph type="title"/>
          </p:nvPr>
        </p:nvSpPr>
        <p:spPr/>
        <p:txBody>
          <a:bodyPr/>
          <a:lstStyle/>
          <a:p>
            <a:r>
              <a:rPr lang="en-US" dirty="0"/>
              <a:t>Translation of</a:t>
            </a:r>
            <a:br>
              <a:rPr lang="en-US" dirty="0"/>
            </a:br>
            <a:r>
              <a:rPr lang="en-US" dirty="0"/>
              <a:t>Structured Data (pre-field)</a:t>
            </a:r>
          </a:p>
        </p:txBody>
      </p:sp>
      <p:sp>
        <p:nvSpPr>
          <p:cNvPr id="5" name="Content Placeholder 4">
            <a:extLst>
              <a:ext uri="{FF2B5EF4-FFF2-40B4-BE49-F238E27FC236}">
                <a16:creationId xmlns:a16="http://schemas.microsoft.com/office/drawing/2014/main" id="{D20B0E8D-2D40-684C-9864-530DD5C9C619}"/>
              </a:ext>
            </a:extLst>
          </p:cNvPr>
          <p:cNvSpPr>
            <a:spLocks noGrp="1"/>
          </p:cNvSpPr>
          <p:nvPr>
            <p:ph idx="1"/>
          </p:nvPr>
        </p:nvSpPr>
        <p:spPr/>
        <p:txBody>
          <a:bodyPr/>
          <a:lstStyle/>
          <a:p>
            <a:r>
              <a:rPr lang="en-US" dirty="0"/>
              <a:t>Basic Workflow</a:t>
            </a:r>
          </a:p>
          <a:p>
            <a:pPr lvl="2"/>
            <a:r>
              <a:rPr lang="en-US" dirty="0"/>
              <a:t>Translation, revision by another linguist, and checking of translated files</a:t>
            </a:r>
          </a:p>
          <a:p>
            <a:pPr lvl="2"/>
            <a:r>
              <a:rPr lang="en-US" dirty="0"/>
              <a:t>Layering translation into exported overlay file ensuring full functionality</a:t>
            </a:r>
          </a:p>
          <a:p>
            <a:pPr lvl="2"/>
            <a:r>
              <a:rPr lang="en-US" dirty="0"/>
              <a:t>Link checklist in live link test and final edits</a:t>
            </a:r>
          </a:p>
          <a:p>
            <a:pPr lvl="2"/>
            <a:endParaRPr lang="en-US" dirty="0"/>
          </a:p>
          <a:p>
            <a:r>
              <a:rPr lang="en-US" dirty="0"/>
              <a:t>Cultural &amp; Technical Adaptation</a:t>
            </a:r>
          </a:p>
          <a:p>
            <a:pPr lvl="2"/>
            <a:r>
              <a:rPr lang="en-US" dirty="0"/>
              <a:t>Cultural adaptation of content for sense and appropriateness</a:t>
            </a:r>
          </a:p>
          <a:p>
            <a:pPr lvl="2"/>
            <a:r>
              <a:rPr lang="en-US" dirty="0"/>
              <a:t>Technical adaptation for different language conventions</a:t>
            </a:r>
          </a:p>
          <a:p>
            <a:pPr marL="0" lvl="2" indent="0">
              <a:buNone/>
            </a:pPr>
            <a:endParaRPr lang="en-US" dirty="0"/>
          </a:p>
          <a:p>
            <a:r>
              <a:rPr lang="en-US" dirty="0"/>
              <a:t>Client Review</a:t>
            </a:r>
          </a:p>
          <a:p>
            <a:pPr lvl="2"/>
            <a:r>
              <a:rPr lang="en-US" dirty="0"/>
              <a:t>Change requests aligned across languages for global uniformity</a:t>
            </a:r>
          </a:p>
          <a:p>
            <a:pPr marL="0" lvl="2" indent="0">
              <a:buNone/>
            </a:pPr>
            <a:endParaRPr lang="en-US" dirty="0"/>
          </a:p>
          <a:p>
            <a:pPr marL="0" lvl="2" indent="0">
              <a:buNone/>
            </a:pPr>
            <a:endParaRPr lang="en-US" dirty="0"/>
          </a:p>
        </p:txBody>
      </p:sp>
    </p:spTree>
    <p:extLst>
      <p:ext uri="{BB962C8B-B14F-4D97-AF65-F5344CB8AC3E}">
        <p14:creationId xmlns:p14="http://schemas.microsoft.com/office/powerpoint/2010/main" val="1314995573"/>
      </p:ext>
    </p:extLst>
  </p:cSld>
  <p:clrMapOvr>
    <a:masterClrMapping/>
  </p:clrMapOvr>
</p:sld>
</file>

<file path=ppt/theme/theme1.xml><?xml version="1.0" encoding="utf-8"?>
<a:theme xmlns:a="http://schemas.openxmlformats.org/drawingml/2006/main" name="mrs 0520">
  <a:themeElements>
    <a:clrScheme name="Custom 71">
      <a:dk1>
        <a:srgbClr val="000000"/>
      </a:dk1>
      <a:lt1>
        <a:srgbClr val="FFFFFF"/>
      </a:lt1>
      <a:dk2>
        <a:srgbClr val="993366"/>
      </a:dk2>
      <a:lt2>
        <a:srgbClr val="FF6633"/>
      </a:lt2>
      <a:accent1>
        <a:srgbClr val="A6998E"/>
      </a:accent1>
      <a:accent2>
        <a:srgbClr val="CCCCCC"/>
      </a:accent2>
      <a:accent3>
        <a:srgbClr val="993366"/>
      </a:accent3>
      <a:accent4>
        <a:srgbClr val="FF6633"/>
      </a:accent4>
      <a:accent5>
        <a:srgbClr val="000000"/>
      </a:accent5>
      <a:accent6>
        <a:srgbClr val="54545B"/>
      </a:accent6>
      <a:hlink>
        <a:srgbClr val="929598"/>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rs 0520" id="{52E221DB-6300-1242-8AA4-7485CF29D321}" vid="{FC08EE98-66DB-504D-9922-AA6E8810A4E4}"/>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mrs 0520</Template>
  <TotalTime>6846</TotalTime>
  <Words>2569</Words>
  <Application>Microsoft Office PowerPoint</Application>
  <PresentationFormat>On-screen Show (16:9)</PresentationFormat>
  <Paragraphs>221</Paragraphs>
  <Slides>20</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Arial</vt:lpstr>
      <vt:lpstr>Calibri</vt:lpstr>
      <vt:lpstr>Cambria</vt:lpstr>
      <vt:lpstr>Symbol</vt:lpstr>
      <vt:lpstr>Times New Roman</vt:lpstr>
      <vt:lpstr>Verdana</vt:lpstr>
      <vt:lpstr>mrs 0520</vt:lpstr>
      <vt:lpstr>Buying Translation Services</vt:lpstr>
      <vt:lpstr> Launch webinar Checklist for Buying Translation Services</vt:lpstr>
      <vt:lpstr>PowerPoint Presentation</vt:lpstr>
      <vt:lpstr>PowerPoint Presentation</vt:lpstr>
      <vt:lpstr>Translation Checklist for Buying Translation Services</vt:lpstr>
      <vt:lpstr>PowerPoint Presentation</vt:lpstr>
      <vt:lpstr>PowerPoint Presentation</vt:lpstr>
      <vt:lpstr>Translation Process</vt:lpstr>
      <vt:lpstr>Translation of Structured Data (pre-field)</vt:lpstr>
      <vt:lpstr>Translation of Structured Data (pre-field)</vt:lpstr>
      <vt:lpstr>Translation of Unstructured Data (post-field)</vt:lpstr>
      <vt:lpstr>Translation of Structured Data (pre-field)</vt:lpstr>
      <vt:lpstr>Translator Qualifications</vt:lpstr>
      <vt:lpstr>Competences and Qualifications of Linguists </vt:lpstr>
      <vt:lpstr>Competences and Qualifications of Linguists </vt:lpstr>
      <vt:lpstr>Data Protection</vt:lpstr>
      <vt:lpstr>Data Protection</vt:lpstr>
      <vt:lpstr>Data Protection</vt:lpstr>
      <vt:lpstr>MRS/ATC Checklist for Buying Translation Services</vt:lpstr>
      <vt:lpstr>Thanks! If you need any further help</vt:lpstr>
    </vt:vector>
  </TitlesOfParts>
  <Company>research Int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Ben</dc:creator>
  <cp:lastModifiedBy>Helen Oldfield</cp:lastModifiedBy>
  <cp:revision>440</cp:revision>
  <cp:lastPrinted>2020-07-06T17:34:23Z</cp:lastPrinted>
  <dcterms:created xsi:type="dcterms:W3CDTF">1998-10-15T12:21:56Z</dcterms:created>
  <dcterms:modified xsi:type="dcterms:W3CDTF">2022-06-27T14:28:24Z</dcterms:modified>
</cp:coreProperties>
</file>